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56" r:id="rId5"/>
    <p:sldId id="257" r:id="rId6"/>
    <p:sldId id="258" r:id="rId7"/>
    <p:sldId id="259" r:id="rId8"/>
    <p:sldId id="274" r:id="rId9"/>
    <p:sldId id="275" r:id="rId10"/>
    <p:sldId id="277" r:id="rId11"/>
    <p:sldId id="278" r:id="rId12"/>
    <p:sldId id="279" r:id="rId13"/>
    <p:sldId id="28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9879" autoAdjust="0"/>
  </p:normalViewPr>
  <p:slideViewPr>
    <p:cSldViewPr snapToGrid="0">
      <p:cViewPr varScale="1">
        <p:scale>
          <a:sx n="90" d="100"/>
          <a:sy n="90" d="100"/>
        </p:scale>
        <p:origin x="133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nny Adams" userId="8cde51bd-90ad-4092-a18e-a7a0a242ba20" providerId="ADAL" clId="{D9134C0D-A861-4A6D-85F2-DC97D403EEEA}"/>
    <pc:docChg chg="delSld">
      <pc:chgData name="Penny Adams" userId="8cde51bd-90ad-4092-a18e-a7a0a242ba20" providerId="ADAL" clId="{D9134C0D-A861-4A6D-85F2-DC97D403EEEA}" dt="2023-07-18T20:47:45.588" v="0" actId="2696"/>
      <pc:docMkLst>
        <pc:docMk/>
      </pc:docMkLst>
      <pc:sldChg chg="del">
        <pc:chgData name="Penny Adams" userId="8cde51bd-90ad-4092-a18e-a7a0a242ba20" providerId="ADAL" clId="{D9134C0D-A861-4A6D-85F2-DC97D403EEEA}" dt="2023-07-18T20:47:45.588" v="0" actId="2696"/>
        <pc:sldMkLst>
          <pc:docMk/>
          <pc:sldMk cId="600530341" sldId="276"/>
        </pc:sldMkLst>
      </pc:sldChg>
    </pc:docChg>
  </pc:docChgLst>
  <pc:docChgLst>
    <pc:chgData name="Penny Adams" userId="8cde51bd-90ad-4092-a18e-a7a0a242ba20" providerId="ADAL" clId="{88474B7A-FE1B-40D6-AE64-72AF86F7EFF4}"/>
    <pc:docChg chg="modSld">
      <pc:chgData name="Penny Adams" userId="8cde51bd-90ad-4092-a18e-a7a0a242ba20" providerId="ADAL" clId="{88474B7A-FE1B-40D6-AE64-72AF86F7EFF4}" dt="2022-07-14T15:48:25.836" v="5" actId="1076"/>
      <pc:docMkLst>
        <pc:docMk/>
      </pc:docMkLst>
      <pc:sldChg chg="addSp delSp modSp mod">
        <pc:chgData name="Penny Adams" userId="8cde51bd-90ad-4092-a18e-a7a0a242ba20" providerId="ADAL" clId="{88474B7A-FE1B-40D6-AE64-72AF86F7EFF4}" dt="2022-07-14T15:48:25.836" v="5" actId="1076"/>
        <pc:sldMkLst>
          <pc:docMk/>
          <pc:sldMk cId="2978871095" sldId="274"/>
        </pc:sldMkLst>
        <pc:picChg chg="add mod">
          <ac:chgData name="Penny Adams" userId="8cde51bd-90ad-4092-a18e-a7a0a242ba20" providerId="ADAL" clId="{88474B7A-FE1B-40D6-AE64-72AF86F7EFF4}" dt="2022-07-14T15:48:25.836" v="5" actId="1076"/>
          <ac:picMkLst>
            <pc:docMk/>
            <pc:sldMk cId="2978871095" sldId="274"/>
            <ac:picMk id="4" creationId="{633DAD1A-78EB-6C66-D493-8836B10B5A6A}"/>
          </ac:picMkLst>
        </pc:picChg>
        <pc:picChg chg="del">
          <ac:chgData name="Penny Adams" userId="8cde51bd-90ad-4092-a18e-a7a0a242ba20" providerId="ADAL" clId="{88474B7A-FE1B-40D6-AE64-72AF86F7EFF4}" dt="2022-07-14T15:47:45.487" v="0" actId="478"/>
          <ac:picMkLst>
            <pc:docMk/>
            <pc:sldMk cId="2978871095" sldId="274"/>
            <ac:picMk id="5" creationId="{00000000-0000-0000-0000-000000000000}"/>
          </ac:picMkLst>
        </pc:picChg>
      </pc:sldChg>
    </pc:docChg>
  </pc:docChgLst>
  <pc:docChgLst>
    <pc:chgData name="Penny Adams" userId="8cde51bd-90ad-4092-a18e-a7a0a242ba20" providerId="ADAL" clId="{65BFF32C-53E2-4C22-895C-8160F5E2CBAD}"/>
    <pc:docChg chg="custSel delSld modSld">
      <pc:chgData name="Penny Adams" userId="8cde51bd-90ad-4092-a18e-a7a0a242ba20" providerId="ADAL" clId="{65BFF32C-53E2-4C22-895C-8160F5E2CBAD}" dt="2022-05-24T16:25:44.953" v="1061" actId="1076"/>
      <pc:docMkLst>
        <pc:docMk/>
      </pc:docMkLst>
      <pc:sldChg chg="modSp mod">
        <pc:chgData name="Penny Adams" userId="8cde51bd-90ad-4092-a18e-a7a0a242ba20" providerId="ADAL" clId="{65BFF32C-53E2-4C22-895C-8160F5E2CBAD}" dt="2022-05-24T14:44:12.495" v="29" actId="20577"/>
        <pc:sldMkLst>
          <pc:docMk/>
          <pc:sldMk cId="3641297240" sldId="256"/>
        </pc:sldMkLst>
        <pc:spChg chg="mod">
          <ac:chgData name="Penny Adams" userId="8cde51bd-90ad-4092-a18e-a7a0a242ba20" providerId="ADAL" clId="{65BFF32C-53E2-4C22-895C-8160F5E2CBAD}" dt="2022-05-24T14:44:12.495" v="29" actId="20577"/>
          <ac:spMkLst>
            <pc:docMk/>
            <pc:sldMk cId="3641297240" sldId="256"/>
            <ac:spMk id="2" creationId="{6D5555B7-9BD8-4545-B9EE-5FEA66C531D3}"/>
          </ac:spMkLst>
        </pc:spChg>
      </pc:sldChg>
      <pc:sldChg chg="modSp mod">
        <pc:chgData name="Penny Adams" userId="8cde51bd-90ad-4092-a18e-a7a0a242ba20" providerId="ADAL" clId="{65BFF32C-53E2-4C22-895C-8160F5E2CBAD}" dt="2022-05-24T15:35:06.730" v="181" actId="20577"/>
        <pc:sldMkLst>
          <pc:docMk/>
          <pc:sldMk cId="550358647" sldId="257"/>
        </pc:sldMkLst>
        <pc:spChg chg="mod">
          <ac:chgData name="Penny Adams" userId="8cde51bd-90ad-4092-a18e-a7a0a242ba20" providerId="ADAL" clId="{65BFF32C-53E2-4C22-895C-8160F5E2CBAD}" dt="2022-05-24T15:35:06.730" v="181" actId="20577"/>
          <ac:spMkLst>
            <pc:docMk/>
            <pc:sldMk cId="550358647" sldId="257"/>
            <ac:spMk id="2" creationId="{89C21EE7-EE12-49D3-A2D4-48ECE72B5AC3}"/>
          </ac:spMkLst>
        </pc:spChg>
        <pc:spChg chg="mod">
          <ac:chgData name="Penny Adams" userId="8cde51bd-90ad-4092-a18e-a7a0a242ba20" providerId="ADAL" clId="{65BFF32C-53E2-4C22-895C-8160F5E2CBAD}" dt="2022-05-24T15:34:49.771" v="147" actId="6549"/>
          <ac:spMkLst>
            <pc:docMk/>
            <pc:sldMk cId="550358647" sldId="257"/>
            <ac:spMk id="4" creationId="{77867472-0199-4E32-85F5-BBA3C6DF8315}"/>
          </ac:spMkLst>
        </pc:spChg>
      </pc:sldChg>
      <pc:sldChg chg="modSp mod">
        <pc:chgData name="Penny Adams" userId="8cde51bd-90ad-4092-a18e-a7a0a242ba20" providerId="ADAL" clId="{65BFF32C-53E2-4C22-895C-8160F5E2CBAD}" dt="2022-05-24T15:38:49.887" v="553" actId="20577"/>
        <pc:sldMkLst>
          <pc:docMk/>
          <pc:sldMk cId="3914904558" sldId="258"/>
        </pc:sldMkLst>
        <pc:spChg chg="mod">
          <ac:chgData name="Penny Adams" userId="8cde51bd-90ad-4092-a18e-a7a0a242ba20" providerId="ADAL" clId="{65BFF32C-53E2-4C22-895C-8160F5E2CBAD}" dt="2022-05-24T15:35:30.273" v="204" actId="20577"/>
          <ac:spMkLst>
            <pc:docMk/>
            <pc:sldMk cId="3914904558" sldId="258"/>
            <ac:spMk id="2" creationId="{89C21EE7-EE12-49D3-A2D4-48ECE72B5AC3}"/>
          </ac:spMkLst>
        </pc:spChg>
        <pc:spChg chg="mod">
          <ac:chgData name="Penny Adams" userId="8cde51bd-90ad-4092-a18e-a7a0a242ba20" providerId="ADAL" clId="{65BFF32C-53E2-4C22-895C-8160F5E2CBAD}" dt="2022-05-24T15:38:49.887" v="553" actId="20577"/>
          <ac:spMkLst>
            <pc:docMk/>
            <pc:sldMk cId="3914904558" sldId="258"/>
            <ac:spMk id="6" creationId="{6FCF814B-B4CF-475D-8954-80F8CB90477D}"/>
          </ac:spMkLst>
        </pc:spChg>
      </pc:sldChg>
      <pc:sldChg chg="addSp delSp modSp mod">
        <pc:chgData name="Penny Adams" userId="8cde51bd-90ad-4092-a18e-a7a0a242ba20" providerId="ADAL" clId="{65BFF32C-53E2-4C22-895C-8160F5E2CBAD}" dt="2022-05-24T15:54:14.916" v="960" actId="1076"/>
        <pc:sldMkLst>
          <pc:docMk/>
          <pc:sldMk cId="4085278968" sldId="259"/>
        </pc:sldMkLst>
        <pc:spChg chg="mod">
          <ac:chgData name="Penny Adams" userId="8cde51bd-90ad-4092-a18e-a7a0a242ba20" providerId="ADAL" clId="{65BFF32C-53E2-4C22-895C-8160F5E2CBAD}" dt="2022-05-24T15:39:19.951" v="573" actId="20577"/>
          <ac:spMkLst>
            <pc:docMk/>
            <pc:sldMk cId="4085278968" sldId="259"/>
            <ac:spMk id="2" creationId="{89C21EE7-EE12-49D3-A2D4-48ECE72B5AC3}"/>
          </ac:spMkLst>
        </pc:spChg>
        <pc:spChg chg="mod">
          <ac:chgData name="Penny Adams" userId="8cde51bd-90ad-4092-a18e-a7a0a242ba20" providerId="ADAL" clId="{65BFF32C-53E2-4C22-895C-8160F5E2CBAD}" dt="2022-05-24T15:41:03.932" v="574" actId="6549"/>
          <ac:spMkLst>
            <pc:docMk/>
            <pc:sldMk cId="4085278968" sldId="259"/>
            <ac:spMk id="4" creationId="{99910909-95D3-4F28-8A66-8A0C11E72024}"/>
          </ac:spMkLst>
        </pc:spChg>
        <pc:picChg chg="add del mod">
          <ac:chgData name="Penny Adams" userId="8cde51bd-90ad-4092-a18e-a7a0a242ba20" providerId="ADAL" clId="{65BFF32C-53E2-4C22-895C-8160F5E2CBAD}" dt="2022-05-24T15:53:51.478" v="953" actId="478"/>
          <ac:picMkLst>
            <pc:docMk/>
            <pc:sldMk cId="4085278968" sldId="259"/>
            <ac:picMk id="5" creationId="{03D5FAB0-E06C-E042-FF5A-C56EFCF2C1FE}"/>
          </ac:picMkLst>
        </pc:picChg>
        <pc:picChg chg="add mod">
          <ac:chgData name="Penny Adams" userId="8cde51bd-90ad-4092-a18e-a7a0a242ba20" providerId="ADAL" clId="{65BFF32C-53E2-4C22-895C-8160F5E2CBAD}" dt="2022-05-24T15:54:14.916" v="960" actId="1076"/>
          <ac:picMkLst>
            <pc:docMk/>
            <pc:sldMk cId="4085278968" sldId="259"/>
            <ac:picMk id="7" creationId="{9A038AEA-6581-15A2-880D-41CEA7CD69AD}"/>
          </ac:picMkLst>
        </pc:picChg>
      </pc:sldChg>
      <pc:sldChg chg="addSp delSp modSp mod">
        <pc:chgData name="Penny Adams" userId="8cde51bd-90ad-4092-a18e-a7a0a242ba20" providerId="ADAL" clId="{65BFF32C-53E2-4C22-895C-8160F5E2CBAD}" dt="2022-05-24T15:55:27.386" v="969" actId="1076"/>
        <pc:sldMkLst>
          <pc:docMk/>
          <pc:sldMk cId="3198411743" sldId="260"/>
        </pc:sldMkLst>
        <pc:spChg chg="mod">
          <ac:chgData name="Penny Adams" userId="8cde51bd-90ad-4092-a18e-a7a0a242ba20" providerId="ADAL" clId="{65BFF32C-53E2-4C22-895C-8160F5E2CBAD}" dt="2022-05-24T15:45:32.683" v="602" actId="20577"/>
          <ac:spMkLst>
            <pc:docMk/>
            <pc:sldMk cId="3198411743" sldId="260"/>
            <ac:spMk id="2" creationId="{89C21EE7-EE12-49D3-A2D4-48ECE72B5AC3}"/>
          </ac:spMkLst>
        </pc:spChg>
        <pc:spChg chg="mod">
          <ac:chgData name="Penny Adams" userId="8cde51bd-90ad-4092-a18e-a7a0a242ba20" providerId="ADAL" clId="{65BFF32C-53E2-4C22-895C-8160F5E2CBAD}" dt="2022-05-24T15:45:37.613" v="603" actId="6549"/>
          <ac:spMkLst>
            <pc:docMk/>
            <pc:sldMk cId="3198411743" sldId="260"/>
            <ac:spMk id="5" creationId="{3D72F7E9-F22C-4DB1-B842-129548DF0264}"/>
          </ac:spMkLst>
        </pc:spChg>
        <pc:picChg chg="add del mod">
          <ac:chgData name="Penny Adams" userId="8cde51bd-90ad-4092-a18e-a7a0a242ba20" providerId="ADAL" clId="{65BFF32C-53E2-4C22-895C-8160F5E2CBAD}" dt="2022-05-24T15:54:25.124" v="961" actId="478"/>
          <ac:picMkLst>
            <pc:docMk/>
            <pc:sldMk cId="3198411743" sldId="260"/>
            <ac:picMk id="4" creationId="{28664173-740E-018C-9FC8-433C86226DAD}"/>
          </ac:picMkLst>
        </pc:picChg>
        <pc:picChg chg="add mod">
          <ac:chgData name="Penny Adams" userId="8cde51bd-90ad-4092-a18e-a7a0a242ba20" providerId="ADAL" clId="{65BFF32C-53E2-4C22-895C-8160F5E2CBAD}" dt="2022-05-24T15:55:27.386" v="969" actId="1076"/>
          <ac:picMkLst>
            <pc:docMk/>
            <pc:sldMk cId="3198411743" sldId="260"/>
            <ac:picMk id="7" creationId="{3FDA2650-26A3-1805-F574-6A78C5977E33}"/>
          </ac:picMkLst>
        </pc:picChg>
      </pc:sldChg>
      <pc:sldChg chg="addSp modSp mod">
        <pc:chgData name="Penny Adams" userId="8cde51bd-90ad-4092-a18e-a7a0a242ba20" providerId="ADAL" clId="{65BFF32C-53E2-4C22-895C-8160F5E2CBAD}" dt="2022-05-24T15:58:06.595" v="979" actId="1076"/>
        <pc:sldMkLst>
          <pc:docMk/>
          <pc:sldMk cId="2144412428" sldId="261"/>
        </pc:sldMkLst>
        <pc:spChg chg="mod">
          <ac:chgData name="Penny Adams" userId="8cde51bd-90ad-4092-a18e-a7a0a242ba20" providerId="ADAL" clId="{65BFF32C-53E2-4C22-895C-8160F5E2CBAD}" dt="2022-05-24T15:46:21.547" v="627" actId="20577"/>
          <ac:spMkLst>
            <pc:docMk/>
            <pc:sldMk cId="2144412428" sldId="261"/>
            <ac:spMk id="2" creationId="{89C21EE7-EE12-49D3-A2D4-48ECE72B5AC3}"/>
          </ac:spMkLst>
        </pc:spChg>
        <pc:spChg chg="mod">
          <ac:chgData name="Penny Adams" userId="8cde51bd-90ad-4092-a18e-a7a0a242ba20" providerId="ADAL" clId="{65BFF32C-53E2-4C22-895C-8160F5E2CBAD}" dt="2022-05-24T15:46:26.230" v="629" actId="27636"/>
          <ac:spMkLst>
            <pc:docMk/>
            <pc:sldMk cId="2144412428" sldId="261"/>
            <ac:spMk id="4" creationId="{2BA1A2F1-A3CB-40C9-ADF0-4D4B5A9AB12B}"/>
          </ac:spMkLst>
        </pc:spChg>
        <pc:picChg chg="add mod">
          <ac:chgData name="Penny Adams" userId="8cde51bd-90ad-4092-a18e-a7a0a242ba20" providerId="ADAL" clId="{65BFF32C-53E2-4C22-895C-8160F5E2CBAD}" dt="2022-05-24T15:58:06.595" v="979" actId="1076"/>
          <ac:picMkLst>
            <pc:docMk/>
            <pc:sldMk cId="2144412428" sldId="261"/>
            <ac:picMk id="5" creationId="{EA8FACCA-1343-A44B-1572-243D1CE947E1}"/>
          </ac:picMkLst>
        </pc:picChg>
      </pc:sldChg>
      <pc:sldChg chg="addSp modSp mod">
        <pc:chgData name="Penny Adams" userId="8cde51bd-90ad-4092-a18e-a7a0a242ba20" providerId="ADAL" clId="{65BFF32C-53E2-4C22-895C-8160F5E2CBAD}" dt="2022-05-24T16:01:21.724" v="989" actId="1076"/>
        <pc:sldMkLst>
          <pc:docMk/>
          <pc:sldMk cId="3771544367" sldId="262"/>
        </pc:sldMkLst>
        <pc:spChg chg="mod">
          <ac:chgData name="Penny Adams" userId="8cde51bd-90ad-4092-a18e-a7a0a242ba20" providerId="ADAL" clId="{65BFF32C-53E2-4C22-895C-8160F5E2CBAD}" dt="2022-05-24T15:46:45.555" v="649" actId="20577"/>
          <ac:spMkLst>
            <pc:docMk/>
            <pc:sldMk cId="3771544367" sldId="262"/>
            <ac:spMk id="2" creationId="{89C21EE7-EE12-49D3-A2D4-48ECE72B5AC3}"/>
          </ac:spMkLst>
        </pc:spChg>
        <pc:spChg chg="mod">
          <ac:chgData name="Penny Adams" userId="8cde51bd-90ad-4092-a18e-a7a0a242ba20" providerId="ADAL" clId="{65BFF32C-53E2-4C22-895C-8160F5E2CBAD}" dt="2022-05-24T15:46:51.253" v="650" actId="6549"/>
          <ac:spMkLst>
            <pc:docMk/>
            <pc:sldMk cId="3771544367" sldId="262"/>
            <ac:spMk id="5" creationId="{C7E06296-A144-49D7-BEE2-EDA1BAE6297E}"/>
          </ac:spMkLst>
        </pc:spChg>
        <pc:picChg chg="add mod">
          <ac:chgData name="Penny Adams" userId="8cde51bd-90ad-4092-a18e-a7a0a242ba20" providerId="ADAL" clId="{65BFF32C-53E2-4C22-895C-8160F5E2CBAD}" dt="2022-05-24T16:01:21.724" v="989" actId="1076"/>
          <ac:picMkLst>
            <pc:docMk/>
            <pc:sldMk cId="3771544367" sldId="262"/>
            <ac:picMk id="4" creationId="{194FDED1-A2BF-C0F7-30A2-1ED3C1057E03}"/>
          </ac:picMkLst>
        </pc:picChg>
      </pc:sldChg>
      <pc:sldChg chg="addSp modSp mod">
        <pc:chgData name="Penny Adams" userId="8cde51bd-90ad-4092-a18e-a7a0a242ba20" providerId="ADAL" clId="{65BFF32C-53E2-4C22-895C-8160F5E2CBAD}" dt="2022-05-24T16:08:34.258" v="996" actId="1076"/>
        <pc:sldMkLst>
          <pc:docMk/>
          <pc:sldMk cId="2888889603" sldId="263"/>
        </pc:sldMkLst>
        <pc:spChg chg="mod">
          <ac:chgData name="Penny Adams" userId="8cde51bd-90ad-4092-a18e-a7a0a242ba20" providerId="ADAL" clId="{65BFF32C-53E2-4C22-895C-8160F5E2CBAD}" dt="2022-05-24T15:47:01.076" v="670" actId="20577"/>
          <ac:spMkLst>
            <pc:docMk/>
            <pc:sldMk cId="2888889603" sldId="263"/>
            <ac:spMk id="2" creationId="{89C21EE7-EE12-49D3-A2D4-48ECE72B5AC3}"/>
          </ac:spMkLst>
        </pc:spChg>
        <pc:spChg chg="mod">
          <ac:chgData name="Penny Adams" userId="8cde51bd-90ad-4092-a18e-a7a0a242ba20" providerId="ADAL" clId="{65BFF32C-53E2-4C22-895C-8160F5E2CBAD}" dt="2022-05-24T15:47:06.128" v="672" actId="27636"/>
          <ac:spMkLst>
            <pc:docMk/>
            <pc:sldMk cId="2888889603" sldId="263"/>
            <ac:spMk id="4" creationId="{3B71695D-08FD-4A5B-9A67-87A06A4FC2DC}"/>
          </ac:spMkLst>
        </pc:spChg>
        <pc:picChg chg="add mod">
          <ac:chgData name="Penny Adams" userId="8cde51bd-90ad-4092-a18e-a7a0a242ba20" providerId="ADAL" clId="{65BFF32C-53E2-4C22-895C-8160F5E2CBAD}" dt="2022-05-24T16:08:34.258" v="996" actId="1076"/>
          <ac:picMkLst>
            <pc:docMk/>
            <pc:sldMk cId="2888889603" sldId="263"/>
            <ac:picMk id="5" creationId="{BC611CF3-F0B9-AFED-101A-E4681321C376}"/>
          </ac:picMkLst>
        </pc:picChg>
      </pc:sldChg>
      <pc:sldChg chg="addSp delSp modSp del mod chgLayout">
        <pc:chgData name="Penny Adams" userId="8cde51bd-90ad-4092-a18e-a7a0a242ba20" providerId="ADAL" clId="{65BFF32C-53E2-4C22-895C-8160F5E2CBAD}" dt="2022-05-24T16:13:28.642" v="1013" actId="47"/>
        <pc:sldMkLst>
          <pc:docMk/>
          <pc:sldMk cId="3329056761" sldId="264"/>
        </pc:sldMkLst>
        <pc:spChg chg="mod ord">
          <ac:chgData name="Penny Adams" userId="8cde51bd-90ad-4092-a18e-a7a0a242ba20" providerId="ADAL" clId="{65BFF32C-53E2-4C22-895C-8160F5E2CBAD}" dt="2022-05-24T16:13:10.220" v="1011" actId="14100"/>
          <ac:spMkLst>
            <pc:docMk/>
            <pc:sldMk cId="3329056761" sldId="264"/>
            <ac:spMk id="2" creationId="{89C21EE7-EE12-49D3-A2D4-48ECE72B5AC3}"/>
          </ac:spMkLst>
        </pc:spChg>
        <pc:spChg chg="add del mod ord">
          <ac:chgData name="Penny Adams" userId="8cde51bd-90ad-4092-a18e-a7a0a242ba20" providerId="ADAL" clId="{65BFF32C-53E2-4C22-895C-8160F5E2CBAD}" dt="2022-05-24T16:11:34.454" v="997" actId="931"/>
          <ac:spMkLst>
            <pc:docMk/>
            <pc:sldMk cId="3329056761" sldId="264"/>
            <ac:spMk id="3" creationId="{88DD8428-1553-C341-0154-62E03495B5DB}"/>
          </ac:spMkLst>
        </pc:spChg>
        <pc:spChg chg="del">
          <ac:chgData name="Penny Adams" userId="8cde51bd-90ad-4092-a18e-a7a0a242ba20" providerId="ADAL" clId="{65BFF32C-53E2-4C22-895C-8160F5E2CBAD}" dt="2022-05-24T15:47:25.642" v="696" actId="478"/>
          <ac:spMkLst>
            <pc:docMk/>
            <pc:sldMk cId="3329056761" sldId="264"/>
            <ac:spMk id="6" creationId="{BC225AE7-CE12-47F7-9306-2015003B1CD6}"/>
          </ac:spMkLst>
        </pc:spChg>
        <pc:spChg chg="del mod">
          <ac:chgData name="Penny Adams" userId="8cde51bd-90ad-4092-a18e-a7a0a242ba20" providerId="ADAL" clId="{65BFF32C-53E2-4C22-895C-8160F5E2CBAD}" dt="2022-05-24T15:47:25.647" v="698"/>
          <ac:spMkLst>
            <pc:docMk/>
            <pc:sldMk cId="3329056761" sldId="264"/>
            <ac:spMk id="7" creationId="{5BF3AD73-1EB5-442F-9707-3C9110088CB8}"/>
          </ac:spMkLst>
        </pc:spChg>
        <pc:spChg chg="add mod">
          <ac:chgData name="Penny Adams" userId="8cde51bd-90ad-4092-a18e-a7a0a242ba20" providerId="ADAL" clId="{65BFF32C-53E2-4C22-895C-8160F5E2CBAD}" dt="2022-05-24T16:13:25.422" v="1012" actId="478"/>
          <ac:spMkLst>
            <pc:docMk/>
            <pc:sldMk cId="3329056761" sldId="264"/>
            <ac:spMk id="9" creationId="{19867BDF-BDB7-52CE-B565-1DBED0051813}"/>
          </ac:spMkLst>
        </pc:spChg>
        <pc:picChg chg="add del mod">
          <ac:chgData name="Penny Adams" userId="8cde51bd-90ad-4092-a18e-a7a0a242ba20" providerId="ADAL" clId="{65BFF32C-53E2-4C22-895C-8160F5E2CBAD}" dt="2022-05-24T16:13:25.422" v="1012" actId="478"/>
          <ac:picMkLst>
            <pc:docMk/>
            <pc:sldMk cId="3329056761" sldId="264"/>
            <ac:picMk id="5" creationId="{B70D4E08-B84D-DC5C-6B1B-C4067150CC0C}"/>
          </ac:picMkLst>
        </pc:picChg>
        <pc:picChg chg="del">
          <ac:chgData name="Penny Adams" userId="8cde51bd-90ad-4092-a18e-a7a0a242ba20" providerId="ADAL" clId="{65BFF32C-53E2-4C22-895C-8160F5E2CBAD}" dt="2022-05-24T15:47:17.259" v="693" actId="478"/>
          <ac:picMkLst>
            <pc:docMk/>
            <pc:sldMk cId="3329056761" sldId="264"/>
            <ac:picMk id="11" creationId="{A04698D0-2F2B-4B51-94BB-B960CCADFA80}"/>
          </ac:picMkLst>
        </pc:picChg>
      </pc:sldChg>
      <pc:sldChg chg="addSp delSp modSp mod">
        <pc:chgData name="Penny Adams" userId="8cde51bd-90ad-4092-a18e-a7a0a242ba20" providerId="ADAL" clId="{65BFF32C-53E2-4C22-895C-8160F5E2CBAD}" dt="2022-05-24T16:14:11.515" v="1023" actId="1076"/>
        <pc:sldMkLst>
          <pc:docMk/>
          <pc:sldMk cId="459429648" sldId="265"/>
        </pc:sldMkLst>
        <pc:spChg chg="mod">
          <ac:chgData name="Penny Adams" userId="8cde51bd-90ad-4092-a18e-a7a0a242ba20" providerId="ADAL" clId="{65BFF32C-53E2-4C22-895C-8160F5E2CBAD}" dt="2022-05-24T15:47:56.034" v="719" actId="20577"/>
          <ac:spMkLst>
            <pc:docMk/>
            <pc:sldMk cId="459429648" sldId="265"/>
            <ac:spMk id="2" creationId="{89C21EE7-EE12-49D3-A2D4-48ECE72B5AC3}"/>
          </ac:spMkLst>
        </pc:spChg>
        <pc:spChg chg="del mod">
          <ac:chgData name="Penny Adams" userId="8cde51bd-90ad-4092-a18e-a7a0a242ba20" providerId="ADAL" clId="{65BFF32C-53E2-4C22-895C-8160F5E2CBAD}" dt="2022-05-24T16:13:48.962" v="1014" actId="931"/>
          <ac:spMkLst>
            <pc:docMk/>
            <pc:sldMk cId="459429648" sldId="265"/>
            <ac:spMk id="8" creationId="{8A4D49B8-062F-4398-982B-4A1590F5D644}"/>
          </ac:spMkLst>
        </pc:spChg>
        <pc:picChg chg="add mod">
          <ac:chgData name="Penny Adams" userId="8cde51bd-90ad-4092-a18e-a7a0a242ba20" providerId="ADAL" clId="{65BFF32C-53E2-4C22-895C-8160F5E2CBAD}" dt="2022-05-24T16:14:11.515" v="1023" actId="1076"/>
          <ac:picMkLst>
            <pc:docMk/>
            <pc:sldMk cId="459429648" sldId="265"/>
            <ac:picMk id="4" creationId="{36AE2629-0DEA-C3D2-DB2F-73A8EA68D723}"/>
          </ac:picMkLst>
        </pc:picChg>
      </pc:sldChg>
      <pc:sldChg chg="addSp delSp modSp mod">
        <pc:chgData name="Penny Adams" userId="8cde51bd-90ad-4092-a18e-a7a0a242ba20" providerId="ADAL" clId="{65BFF32C-53E2-4C22-895C-8160F5E2CBAD}" dt="2022-05-24T16:16:14.953" v="1030" actId="1076"/>
        <pc:sldMkLst>
          <pc:docMk/>
          <pc:sldMk cId="642377174" sldId="266"/>
        </pc:sldMkLst>
        <pc:spChg chg="mod">
          <ac:chgData name="Penny Adams" userId="8cde51bd-90ad-4092-a18e-a7a0a242ba20" providerId="ADAL" clId="{65BFF32C-53E2-4C22-895C-8160F5E2CBAD}" dt="2022-05-24T15:48:09.994" v="740" actId="20577"/>
          <ac:spMkLst>
            <pc:docMk/>
            <pc:sldMk cId="642377174" sldId="266"/>
            <ac:spMk id="2" creationId="{89C21EE7-EE12-49D3-A2D4-48ECE72B5AC3}"/>
          </ac:spMkLst>
        </pc:spChg>
        <pc:spChg chg="del mod">
          <ac:chgData name="Penny Adams" userId="8cde51bd-90ad-4092-a18e-a7a0a242ba20" providerId="ADAL" clId="{65BFF32C-53E2-4C22-895C-8160F5E2CBAD}" dt="2022-05-24T16:15:56.801" v="1024" actId="931"/>
          <ac:spMkLst>
            <pc:docMk/>
            <pc:sldMk cId="642377174" sldId="266"/>
            <ac:spMk id="8" creationId="{8A4D49B8-062F-4398-982B-4A1590F5D644}"/>
          </ac:spMkLst>
        </pc:spChg>
        <pc:picChg chg="add mod">
          <ac:chgData name="Penny Adams" userId="8cde51bd-90ad-4092-a18e-a7a0a242ba20" providerId="ADAL" clId="{65BFF32C-53E2-4C22-895C-8160F5E2CBAD}" dt="2022-05-24T16:16:14.953" v="1030" actId="1076"/>
          <ac:picMkLst>
            <pc:docMk/>
            <pc:sldMk cId="642377174" sldId="266"/>
            <ac:picMk id="4" creationId="{6C47506E-8A84-BE9B-EE9A-C8DF74DB8EFC}"/>
          </ac:picMkLst>
        </pc:picChg>
      </pc:sldChg>
      <pc:sldChg chg="addSp modSp mod">
        <pc:chgData name="Penny Adams" userId="8cde51bd-90ad-4092-a18e-a7a0a242ba20" providerId="ADAL" clId="{65BFF32C-53E2-4C22-895C-8160F5E2CBAD}" dt="2022-05-24T16:18:39.903" v="1042" actId="14100"/>
        <pc:sldMkLst>
          <pc:docMk/>
          <pc:sldMk cId="2840232771" sldId="267"/>
        </pc:sldMkLst>
        <pc:spChg chg="mod">
          <ac:chgData name="Penny Adams" userId="8cde51bd-90ad-4092-a18e-a7a0a242ba20" providerId="ADAL" clId="{65BFF32C-53E2-4C22-895C-8160F5E2CBAD}" dt="2022-05-24T15:48:30.705" v="773" actId="20577"/>
          <ac:spMkLst>
            <pc:docMk/>
            <pc:sldMk cId="2840232771" sldId="267"/>
            <ac:spMk id="2" creationId="{89C21EE7-EE12-49D3-A2D4-48ECE72B5AC3}"/>
          </ac:spMkLst>
        </pc:spChg>
        <pc:spChg chg="mod">
          <ac:chgData name="Penny Adams" userId="8cde51bd-90ad-4092-a18e-a7a0a242ba20" providerId="ADAL" clId="{65BFF32C-53E2-4C22-895C-8160F5E2CBAD}" dt="2022-05-24T15:48:35.252" v="774" actId="6549"/>
          <ac:spMkLst>
            <pc:docMk/>
            <pc:sldMk cId="2840232771" sldId="267"/>
            <ac:spMk id="8" creationId="{8A4D49B8-062F-4398-982B-4A1590F5D644}"/>
          </ac:spMkLst>
        </pc:spChg>
        <pc:picChg chg="add mod">
          <ac:chgData name="Penny Adams" userId="8cde51bd-90ad-4092-a18e-a7a0a242ba20" providerId="ADAL" clId="{65BFF32C-53E2-4C22-895C-8160F5E2CBAD}" dt="2022-05-24T16:18:39.903" v="1042" actId="14100"/>
          <ac:picMkLst>
            <pc:docMk/>
            <pc:sldMk cId="2840232771" sldId="267"/>
            <ac:picMk id="4" creationId="{7ABBF41D-AF89-CBE8-8656-EDDCC87D360D}"/>
          </ac:picMkLst>
        </pc:picChg>
      </pc:sldChg>
      <pc:sldChg chg="addSp modSp mod">
        <pc:chgData name="Penny Adams" userId="8cde51bd-90ad-4092-a18e-a7a0a242ba20" providerId="ADAL" clId="{65BFF32C-53E2-4C22-895C-8160F5E2CBAD}" dt="2022-05-24T16:22:00.595" v="1052" actId="1076"/>
        <pc:sldMkLst>
          <pc:docMk/>
          <pc:sldMk cId="2256706882" sldId="268"/>
        </pc:sldMkLst>
        <pc:spChg chg="mod">
          <ac:chgData name="Penny Adams" userId="8cde51bd-90ad-4092-a18e-a7a0a242ba20" providerId="ADAL" clId="{65BFF32C-53E2-4C22-895C-8160F5E2CBAD}" dt="2022-05-24T15:48:57.281" v="794" actId="20577"/>
          <ac:spMkLst>
            <pc:docMk/>
            <pc:sldMk cId="2256706882" sldId="268"/>
            <ac:spMk id="2" creationId="{89C21EE7-EE12-49D3-A2D4-48ECE72B5AC3}"/>
          </ac:spMkLst>
        </pc:spChg>
        <pc:spChg chg="mod">
          <ac:chgData name="Penny Adams" userId="8cde51bd-90ad-4092-a18e-a7a0a242ba20" providerId="ADAL" clId="{65BFF32C-53E2-4C22-895C-8160F5E2CBAD}" dt="2022-05-24T15:49:02.047" v="795" actId="6549"/>
          <ac:spMkLst>
            <pc:docMk/>
            <pc:sldMk cId="2256706882" sldId="268"/>
            <ac:spMk id="6" creationId="{6A445B97-F81D-4C86-A49C-EB64A54541ED}"/>
          </ac:spMkLst>
        </pc:spChg>
        <pc:picChg chg="add mod">
          <ac:chgData name="Penny Adams" userId="8cde51bd-90ad-4092-a18e-a7a0a242ba20" providerId="ADAL" clId="{65BFF32C-53E2-4C22-895C-8160F5E2CBAD}" dt="2022-05-24T16:22:00.595" v="1052" actId="1076"/>
          <ac:picMkLst>
            <pc:docMk/>
            <pc:sldMk cId="2256706882" sldId="268"/>
            <ac:picMk id="4" creationId="{840DCE94-F97A-85EE-C05E-F7D8C49206BF}"/>
          </ac:picMkLst>
        </pc:picChg>
      </pc:sldChg>
      <pc:sldChg chg="addSp modSp mod">
        <pc:chgData name="Penny Adams" userId="8cde51bd-90ad-4092-a18e-a7a0a242ba20" providerId="ADAL" clId="{65BFF32C-53E2-4C22-895C-8160F5E2CBAD}" dt="2022-05-24T16:25:44.953" v="1061" actId="1076"/>
        <pc:sldMkLst>
          <pc:docMk/>
          <pc:sldMk cId="4215753505" sldId="269"/>
        </pc:sldMkLst>
        <pc:spChg chg="mod">
          <ac:chgData name="Penny Adams" userId="8cde51bd-90ad-4092-a18e-a7a0a242ba20" providerId="ADAL" clId="{65BFF32C-53E2-4C22-895C-8160F5E2CBAD}" dt="2022-05-24T15:49:10.929" v="815" actId="20577"/>
          <ac:spMkLst>
            <pc:docMk/>
            <pc:sldMk cId="4215753505" sldId="269"/>
            <ac:spMk id="2" creationId="{89C21EE7-EE12-49D3-A2D4-48ECE72B5AC3}"/>
          </ac:spMkLst>
        </pc:spChg>
        <pc:spChg chg="mod">
          <ac:chgData name="Penny Adams" userId="8cde51bd-90ad-4092-a18e-a7a0a242ba20" providerId="ADAL" clId="{65BFF32C-53E2-4C22-895C-8160F5E2CBAD}" dt="2022-05-24T15:49:18.537" v="817" actId="5793"/>
          <ac:spMkLst>
            <pc:docMk/>
            <pc:sldMk cId="4215753505" sldId="269"/>
            <ac:spMk id="4" creationId="{39809A68-2CF8-4FBE-A0C2-F323F13096EF}"/>
          </ac:spMkLst>
        </pc:spChg>
        <pc:picChg chg="add mod">
          <ac:chgData name="Penny Adams" userId="8cde51bd-90ad-4092-a18e-a7a0a242ba20" providerId="ADAL" clId="{65BFF32C-53E2-4C22-895C-8160F5E2CBAD}" dt="2022-05-24T16:25:44.953" v="1061" actId="1076"/>
          <ac:picMkLst>
            <pc:docMk/>
            <pc:sldMk cId="4215753505" sldId="269"/>
            <ac:picMk id="5" creationId="{0F319540-E54F-9A0B-A0C2-A61005678443}"/>
          </ac:picMkLst>
        </pc:picChg>
      </pc:sldChg>
      <pc:sldChg chg="modSp mod">
        <pc:chgData name="Penny Adams" userId="8cde51bd-90ad-4092-a18e-a7a0a242ba20" providerId="ADAL" clId="{65BFF32C-53E2-4C22-895C-8160F5E2CBAD}" dt="2022-05-24T15:49:36.097" v="840" actId="5793"/>
        <pc:sldMkLst>
          <pc:docMk/>
          <pc:sldMk cId="3815416983" sldId="270"/>
        </pc:sldMkLst>
        <pc:spChg chg="mod">
          <ac:chgData name="Penny Adams" userId="8cde51bd-90ad-4092-a18e-a7a0a242ba20" providerId="ADAL" clId="{65BFF32C-53E2-4C22-895C-8160F5E2CBAD}" dt="2022-05-24T15:49:29.513" v="837" actId="20577"/>
          <ac:spMkLst>
            <pc:docMk/>
            <pc:sldMk cId="3815416983" sldId="270"/>
            <ac:spMk id="2" creationId="{89C21EE7-EE12-49D3-A2D4-48ECE72B5AC3}"/>
          </ac:spMkLst>
        </pc:spChg>
        <pc:spChg chg="mod">
          <ac:chgData name="Penny Adams" userId="8cde51bd-90ad-4092-a18e-a7a0a242ba20" providerId="ADAL" clId="{65BFF32C-53E2-4C22-895C-8160F5E2CBAD}" dt="2022-05-24T15:49:36.097" v="840" actId="5793"/>
          <ac:spMkLst>
            <pc:docMk/>
            <pc:sldMk cId="3815416983" sldId="270"/>
            <ac:spMk id="5" creationId="{DF407A15-9EA5-4BB3-BB7D-73A01DC595D9}"/>
          </ac:spMkLst>
        </pc:spChg>
      </pc:sldChg>
      <pc:sldChg chg="modSp mod">
        <pc:chgData name="Penny Adams" userId="8cde51bd-90ad-4092-a18e-a7a0a242ba20" providerId="ADAL" clId="{65BFF32C-53E2-4C22-895C-8160F5E2CBAD}" dt="2022-05-24T15:49:52.740" v="861" actId="6549"/>
        <pc:sldMkLst>
          <pc:docMk/>
          <pc:sldMk cId="2295008246" sldId="271"/>
        </pc:sldMkLst>
        <pc:spChg chg="mod">
          <ac:chgData name="Penny Adams" userId="8cde51bd-90ad-4092-a18e-a7a0a242ba20" providerId="ADAL" clId="{65BFF32C-53E2-4C22-895C-8160F5E2CBAD}" dt="2022-05-24T15:49:46.721" v="860" actId="20577"/>
          <ac:spMkLst>
            <pc:docMk/>
            <pc:sldMk cId="2295008246" sldId="271"/>
            <ac:spMk id="2" creationId="{89C21EE7-EE12-49D3-A2D4-48ECE72B5AC3}"/>
          </ac:spMkLst>
        </pc:spChg>
        <pc:spChg chg="mod">
          <ac:chgData name="Penny Adams" userId="8cde51bd-90ad-4092-a18e-a7a0a242ba20" providerId="ADAL" clId="{65BFF32C-53E2-4C22-895C-8160F5E2CBAD}" dt="2022-05-24T15:49:52.740" v="861" actId="6549"/>
          <ac:spMkLst>
            <pc:docMk/>
            <pc:sldMk cId="2295008246" sldId="271"/>
            <ac:spMk id="4" creationId="{01CE285E-4DA0-432E-9D90-160C5B299EE5}"/>
          </ac:spMkLst>
        </pc:spChg>
      </pc:sldChg>
      <pc:sldChg chg="modSp mod">
        <pc:chgData name="Penny Adams" userId="8cde51bd-90ad-4092-a18e-a7a0a242ba20" providerId="ADAL" clId="{65BFF32C-53E2-4C22-895C-8160F5E2CBAD}" dt="2022-05-24T15:50:18.043" v="882" actId="6549"/>
        <pc:sldMkLst>
          <pc:docMk/>
          <pc:sldMk cId="1494771487" sldId="272"/>
        </pc:sldMkLst>
        <pc:spChg chg="mod">
          <ac:chgData name="Penny Adams" userId="8cde51bd-90ad-4092-a18e-a7a0a242ba20" providerId="ADAL" clId="{65BFF32C-53E2-4C22-895C-8160F5E2CBAD}" dt="2022-05-24T15:50:13.577" v="881" actId="20577"/>
          <ac:spMkLst>
            <pc:docMk/>
            <pc:sldMk cId="1494771487" sldId="272"/>
            <ac:spMk id="2" creationId="{89C21EE7-EE12-49D3-A2D4-48ECE72B5AC3}"/>
          </ac:spMkLst>
        </pc:spChg>
        <pc:spChg chg="mod">
          <ac:chgData name="Penny Adams" userId="8cde51bd-90ad-4092-a18e-a7a0a242ba20" providerId="ADAL" clId="{65BFF32C-53E2-4C22-895C-8160F5E2CBAD}" dt="2022-05-24T15:50:18.043" v="882" actId="6549"/>
          <ac:spMkLst>
            <pc:docMk/>
            <pc:sldMk cId="1494771487" sldId="272"/>
            <ac:spMk id="5" creationId="{5D4803C9-E4D7-49FD-A2D5-2CAFE9A5E982}"/>
          </ac:spMkLst>
        </pc:spChg>
      </pc:sldChg>
      <pc:sldChg chg="modSp mod">
        <pc:chgData name="Penny Adams" userId="8cde51bd-90ad-4092-a18e-a7a0a242ba20" providerId="ADAL" clId="{65BFF32C-53E2-4C22-895C-8160F5E2CBAD}" dt="2022-05-24T15:50:33.878" v="915" actId="6549"/>
        <pc:sldMkLst>
          <pc:docMk/>
          <pc:sldMk cId="846542744" sldId="273"/>
        </pc:sldMkLst>
        <pc:spChg chg="mod">
          <ac:chgData name="Penny Adams" userId="8cde51bd-90ad-4092-a18e-a7a0a242ba20" providerId="ADAL" clId="{65BFF32C-53E2-4C22-895C-8160F5E2CBAD}" dt="2022-05-24T15:50:29.521" v="914" actId="20577"/>
          <ac:spMkLst>
            <pc:docMk/>
            <pc:sldMk cId="846542744" sldId="273"/>
            <ac:spMk id="2" creationId="{89C21EE7-EE12-49D3-A2D4-48ECE72B5AC3}"/>
          </ac:spMkLst>
        </pc:spChg>
        <pc:spChg chg="mod">
          <ac:chgData name="Penny Adams" userId="8cde51bd-90ad-4092-a18e-a7a0a242ba20" providerId="ADAL" clId="{65BFF32C-53E2-4C22-895C-8160F5E2CBAD}" dt="2022-05-24T15:50:33.878" v="915" actId="6549"/>
          <ac:spMkLst>
            <pc:docMk/>
            <pc:sldMk cId="846542744" sldId="273"/>
            <ac:spMk id="4" creationId="{FCE093C0-71F9-4321-928F-D6547C71D1D4}"/>
          </ac:spMkLst>
        </pc:spChg>
      </pc:sldChg>
      <pc:sldChg chg="modSp mod">
        <pc:chgData name="Penny Adams" userId="8cde51bd-90ad-4092-a18e-a7a0a242ba20" providerId="ADAL" clId="{65BFF32C-53E2-4C22-895C-8160F5E2CBAD}" dt="2022-05-24T15:50:49.466" v="944" actId="6549"/>
        <pc:sldMkLst>
          <pc:docMk/>
          <pc:sldMk cId="2978871095" sldId="274"/>
        </pc:sldMkLst>
        <pc:spChg chg="mod">
          <ac:chgData name="Penny Adams" userId="8cde51bd-90ad-4092-a18e-a7a0a242ba20" providerId="ADAL" clId="{65BFF32C-53E2-4C22-895C-8160F5E2CBAD}" dt="2022-05-24T15:50:44.609" v="943" actId="20577"/>
          <ac:spMkLst>
            <pc:docMk/>
            <pc:sldMk cId="2978871095" sldId="274"/>
            <ac:spMk id="2" creationId="{89C21EE7-EE12-49D3-A2D4-48ECE72B5AC3}"/>
          </ac:spMkLst>
        </pc:spChg>
        <pc:spChg chg="mod">
          <ac:chgData name="Penny Adams" userId="8cde51bd-90ad-4092-a18e-a7a0a242ba20" providerId="ADAL" clId="{65BFF32C-53E2-4C22-895C-8160F5E2CBAD}" dt="2022-05-24T15:50:49.466" v="944" actId="6549"/>
          <ac:spMkLst>
            <pc:docMk/>
            <pc:sldMk cId="2978871095" sldId="274"/>
            <ac:spMk id="6" creationId="{180D1148-64F0-4F42-A5E7-21E96F554AA6}"/>
          </ac:spMkLst>
        </pc:spChg>
      </pc:sldChg>
      <pc:sldChg chg="del">
        <pc:chgData name="Penny Adams" userId="8cde51bd-90ad-4092-a18e-a7a0a242ba20" providerId="ADAL" clId="{65BFF32C-53E2-4C22-895C-8160F5E2CBAD}" dt="2022-05-24T15:45:16.146" v="582" actId="47"/>
        <pc:sldMkLst>
          <pc:docMk/>
          <pc:sldMk cId="3435005931" sldId="275"/>
        </pc:sldMkLst>
      </pc:sldChg>
      <pc:sldChg chg="del">
        <pc:chgData name="Penny Adams" userId="8cde51bd-90ad-4092-a18e-a7a0a242ba20" providerId="ADAL" clId="{65BFF32C-53E2-4C22-895C-8160F5E2CBAD}" dt="2022-05-24T15:45:15.424" v="581" actId="47"/>
        <pc:sldMkLst>
          <pc:docMk/>
          <pc:sldMk cId="391809609" sldId="276"/>
        </pc:sldMkLst>
      </pc:sldChg>
      <pc:sldChg chg="del">
        <pc:chgData name="Penny Adams" userId="8cde51bd-90ad-4092-a18e-a7a0a242ba20" providerId="ADAL" clId="{65BFF32C-53E2-4C22-895C-8160F5E2CBAD}" dt="2022-05-24T15:45:14.818" v="580" actId="47"/>
        <pc:sldMkLst>
          <pc:docMk/>
          <pc:sldMk cId="2689219437" sldId="277"/>
        </pc:sldMkLst>
      </pc:sldChg>
      <pc:sldChg chg="del">
        <pc:chgData name="Penny Adams" userId="8cde51bd-90ad-4092-a18e-a7a0a242ba20" providerId="ADAL" clId="{65BFF32C-53E2-4C22-895C-8160F5E2CBAD}" dt="2022-05-24T15:45:13.721" v="579" actId="47"/>
        <pc:sldMkLst>
          <pc:docMk/>
          <pc:sldMk cId="91345016" sldId="27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3D2507-37E0-464C-8BF4-97CF3A437C9F}" type="datetimeFigureOut">
              <a:rPr lang="en-US" smtClean="0"/>
              <a:t>8/23/2023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DF18FB-8207-46DC-9A15-E9863ED13EEF}" type="slidenum">
              <a:rPr lang="en-US" smtClean="0"/>
              <a:t>‹#›</a:t>
            </a:fld>
            <a:endParaRPr lang="en-US"/>
          </a:p>
        </p:txBody>
      </p:sp>
    </p:spTree>
    <p:extLst>
      <p:ext uri="{BB962C8B-B14F-4D97-AF65-F5344CB8AC3E}">
        <p14:creationId xmlns:p14="http://schemas.microsoft.com/office/powerpoint/2010/main" val="441547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 typeface="Symbol" pitchFamily="18" charset="2"/>
              <a:buNone/>
              <a:defRPr/>
            </a:pPr>
            <a:r>
              <a:rPr lang="en-US" altLang="en-US" dirty="0">
                <a:latin typeface="Arial" pitchFamily="34" charset="0"/>
                <a:ea typeface="ＭＳ Ｐゴシック" pitchFamily="34" charset="-128"/>
              </a:rPr>
              <a:t>Open the presentation with a brief discussion regarding the benefits and concerns (both perceived and realistic) of districting. Utilizing the </a:t>
            </a:r>
            <a:r>
              <a:rPr lang="ja-JP" altLang="en-US" dirty="0">
                <a:latin typeface="Arial" pitchFamily="34" charset="0"/>
                <a:ea typeface="ＭＳ Ｐゴシック" pitchFamily="34" charset="-128"/>
              </a:rPr>
              <a:t>“</a:t>
            </a:r>
            <a:r>
              <a:rPr lang="en-US" altLang="ja-JP" i="1" dirty="0">
                <a:latin typeface="Arial" pitchFamily="34" charset="0"/>
                <a:ea typeface="ＭＳ Ｐゴシック" pitchFamily="34" charset="-128"/>
              </a:rPr>
              <a:t>What districting means to us</a:t>
            </a:r>
            <a:r>
              <a:rPr lang="ja-JP" altLang="en-US" i="1" dirty="0">
                <a:latin typeface="Arial" pitchFamily="34" charset="0"/>
                <a:ea typeface="ＭＳ Ｐゴシック" pitchFamily="34" charset="-128"/>
              </a:rPr>
              <a:t>”</a:t>
            </a:r>
            <a:r>
              <a:rPr lang="en-US" altLang="ja-JP" i="1" dirty="0">
                <a:latin typeface="Arial" pitchFamily="34" charset="0"/>
                <a:ea typeface="ＭＳ Ｐゴシック" pitchFamily="34" charset="-128"/>
              </a:rPr>
              <a:t> </a:t>
            </a:r>
            <a:r>
              <a:rPr lang="en-US" altLang="ja-JP" dirty="0">
                <a:latin typeface="Arial" pitchFamily="34" charset="0"/>
                <a:ea typeface="ＭＳ Ｐゴシック" pitchFamily="34" charset="-128"/>
              </a:rPr>
              <a:t>worksheet, have board members list what they see to be both the benefits and concerns of districting. Referring to the </a:t>
            </a:r>
            <a:r>
              <a:rPr lang="ja-JP" altLang="en-US" dirty="0">
                <a:latin typeface="Arial" pitchFamily="34" charset="0"/>
                <a:ea typeface="ＭＳ Ｐゴシック" pitchFamily="34" charset="-128"/>
              </a:rPr>
              <a:t>“</a:t>
            </a:r>
            <a:r>
              <a:rPr lang="en-US" altLang="ja-JP" i="1" dirty="0">
                <a:latin typeface="Arial" pitchFamily="34" charset="0"/>
                <a:ea typeface="ＭＳ Ｐゴシック" pitchFamily="34" charset="-128"/>
              </a:rPr>
              <a:t>What districting means to us</a:t>
            </a:r>
            <a:r>
              <a:rPr lang="ja-JP" altLang="en-US" i="1" dirty="0">
                <a:latin typeface="Arial" pitchFamily="34" charset="0"/>
                <a:ea typeface="ＭＳ Ｐゴシック" pitchFamily="34" charset="-128"/>
              </a:rPr>
              <a:t>”</a:t>
            </a:r>
            <a:r>
              <a:rPr lang="en-US" altLang="ja-JP" i="1" dirty="0">
                <a:latin typeface="Arial" pitchFamily="34" charset="0"/>
                <a:ea typeface="ＭＳ Ｐゴシック" pitchFamily="34" charset="-128"/>
              </a:rPr>
              <a:t> </a:t>
            </a:r>
            <a:r>
              <a:rPr lang="en-US" altLang="ja-JP" dirty="0">
                <a:latin typeface="Arial" pitchFamily="34" charset="0"/>
                <a:ea typeface="ＭＳ Ｐゴシック" pitchFamily="34" charset="-128"/>
              </a:rPr>
              <a:t>supplement, assist the board members in establishing a comprehensive list. Include all issues board members suggest but be sure all items that appear on the supplement are addressed as well.</a:t>
            </a:r>
          </a:p>
          <a:p>
            <a:pPr eaLnBrk="1" hangingPunct="1">
              <a:defRPr/>
            </a:pPr>
            <a:endParaRPr lang="en-US" altLang="en-US" dirty="0">
              <a:latin typeface="Arial" pitchFamily="34"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B7DF18FB-8207-46DC-9A15-E9863ED13EEF}" type="slidenum">
              <a:rPr lang="en-US" smtClean="0"/>
              <a:t>2</a:t>
            </a:fld>
            <a:endParaRPr lang="en-US"/>
          </a:p>
        </p:txBody>
      </p:sp>
    </p:spTree>
    <p:extLst>
      <p:ext uri="{BB962C8B-B14F-4D97-AF65-F5344CB8AC3E}">
        <p14:creationId xmlns:p14="http://schemas.microsoft.com/office/powerpoint/2010/main" val="552369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altLang="en-US" dirty="0">
                <a:latin typeface="Arial" pitchFamily="34" charset="0"/>
                <a:ea typeface="ＭＳ Ｐゴシック" pitchFamily="34" charset="-128"/>
              </a:rPr>
              <a:t>There are several common misperceptions about districting (If some of these were mentioned in the previous discussion, be sure to note that). Some of these are:</a:t>
            </a:r>
          </a:p>
          <a:p>
            <a:pPr eaLnBrk="1" hangingPunct="1">
              <a:defRPr/>
            </a:pPr>
            <a:r>
              <a:rPr lang="en-US" altLang="en-US" i="1" dirty="0">
                <a:latin typeface="Arial" pitchFamily="34" charset="0"/>
                <a:ea typeface="ＭＳ Ｐゴシック" pitchFamily="34" charset="-128"/>
              </a:rPr>
              <a:t>With more counties, agents will be stretched more thinly</a:t>
            </a:r>
            <a:r>
              <a:rPr lang="en-US" altLang="en-US" dirty="0">
                <a:latin typeface="Arial" pitchFamily="34" charset="0"/>
                <a:ea typeface="ＭＳ Ｐゴシック" pitchFamily="34" charset="-128"/>
              </a:rPr>
              <a:t> – Actually, it should be just the opposite. Instead of being responsible for multiple areas of programming, agents are instead able to concentrate on a specific area of program focus.</a:t>
            </a:r>
          </a:p>
          <a:p>
            <a:pPr eaLnBrk="1" hangingPunct="1">
              <a:defRPr/>
            </a:pPr>
            <a:r>
              <a:rPr lang="en-US" altLang="en-US" i="1" dirty="0">
                <a:latin typeface="Arial" pitchFamily="34" charset="0"/>
                <a:ea typeface="ＭＳ Ｐゴシック" pitchFamily="34" charset="-128"/>
              </a:rPr>
              <a:t>County citizens will lose control of extension programming</a:t>
            </a:r>
            <a:r>
              <a:rPr lang="en-US" altLang="en-US" dirty="0">
                <a:latin typeface="Arial" pitchFamily="34" charset="0"/>
                <a:ea typeface="ＭＳ Ｐゴシック" pitchFamily="34" charset="-128"/>
              </a:rPr>
              <a:t> – Even in a district, local governance remains extremely important. Each county in the district is represented by four district governing body members, all of whom are elected by the residents of that county. </a:t>
            </a:r>
          </a:p>
          <a:p>
            <a:pPr eaLnBrk="1" hangingPunct="1">
              <a:defRPr/>
            </a:pPr>
            <a:r>
              <a:rPr lang="en-US" altLang="en-US" i="1" dirty="0">
                <a:latin typeface="Arial" pitchFamily="34" charset="0"/>
                <a:ea typeface="ＭＳ Ｐゴシック" pitchFamily="34" charset="-128"/>
              </a:rPr>
              <a:t>If a county becomes part of a district, its county office will close</a:t>
            </a:r>
            <a:r>
              <a:rPr lang="en-US" altLang="en-US" dirty="0">
                <a:latin typeface="Arial" pitchFamily="34" charset="0"/>
                <a:ea typeface="ＭＳ Ｐゴシック" pitchFamily="34" charset="-128"/>
              </a:rPr>
              <a:t> – This is a decision that emerging districts will have to make based on changing needs they face. Currently, all newly formed districts have chosen to keep all their county offices open.</a:t>
            </a:r>
          </a:p>
          <a:p>
            <a:pPr eaLnBrk="1" hangingPunct="1">
              <a:defRPr/>
            </a:pPr>
            <a:r>
              <a:rPr lang="en-US" altLang="en-US" i="1" dirty="0">
                <a:latin typeface="Arial" pitchFamily="34" charset="0"/>
                <a:ea typeface="ＭＳ Ｐゴシック" pitchFamily="34" charset="-128"/>
              </a:rPr>
              <a:t>Districting will cause us to lose our county fair</a:t>
            </a:r>
            <a:r>
              <a:rPr lang="en-US" altLang="en-US" dirty="0">
                <a:latin typeface="Arial" pitchFamily="34" charset="0"/>
                <a:ea typeface="ＭＳ Ｐゴシック" pitchFamily="34" charset="-128"/>
              </a:rPr>
              <a:t> – While K-State Research and Extension is highly involved in county fairs, they are generally run by local fair boards or associations. In the existing districts, individual county fairs have remained and the district has continued to provide them 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i="1" dirty="0">
                <a:latin typeface="Arial" pitchFamily="34" charset="0"/>
                <a:ea typeface="ＭＳ Ｐゴシック" pitchFamily="34" charset="-128"/>
              </a:rPr>
              <a:t>Taxes will increase as a result of the creation of an extension district</a:t>
            </a:r>
            <a:r>
              <a:rPr lang="en-US" altLang="en-US" dirty="0">
                <a:latin typeface="Arial" pitchFamily="34" charset="0"/>
                <a:ea typeface="ＭＳ Ｐゴシック" pitchFamily="34" charset="-128"/>
              </a:rPr>
              <a:t> – As mentioned earlier, the members of the districting governing body are representatives elected by county citizens. They, too, are tax payers and good stewards of taxpayer money. In addition, after the first couple of years of a district</a:t>
            </a:r>
            <a:r>
              <a:rPr lang="ja-JP" altLang="en-US" dirty="0">
                <a:latin typeface="Arial" pitchFamily="34" charset="0"/>
                <a:ea typeface="ＭＳ Ｐゴシック" pitchFamily="34" charset="-128"/>
              </a:rPr>
              <a:t>’</a:t>
            </a:r>
            <a:r>
              <a:rPr lang="en-US" altLang="ja-JP" dirty="0">
                <a:latin typeface="Arial" pitchFamily="34" charset="0"/>
                <a:ea typeface="ＭＳ Ｐゴシック" pitchFamily="34" charset="-128"/>
              </a:rPr>
              <a:t>s existence, as efficiencies are implemented, the mill levy has actually dropped in several districts.</a:t>
            </a:r>
            <a:endParaRPr lang="en-US" altLang="en-US" dirty="0">
              <a:latin typeface="Arial" pitchFamily="34" charset="0"/>
              <a:ea typeface="ＭＳ Ｐゴシック" pitchFamily="34" charset="-128"/>
            </a:endParaRPr>
          </a:p>
          <a:p>
            <a:pPr eaLnBrk="1" hangingPunct="1">
              <a:defRPr/>
            </a:pPr>
            <a:endParaRPr lang="en-US" altLang="en-US" dirty="0">
              <a:latin typeface="Arial" pitchFamily="34" charset="0"/>
              <a:ea typeface="ＭＳ Ｐゴシック" pitchFamily="34" charset="-128"/>
            </a:endParaRPr>
          </a:p>
          <a:p>
            <a:pPr eaLnBrk="1" hangingPunct="1">
              <a:defRPr/>
            </a:pPr>
            <a:endParaRPr lang="en-US" altLang="en-US" dirty="0">
              <a:latin typeface="Arial" pitchFamily="34" charset="0"/>
              <a:ea typeface="ＭＳ Ｐゴシック" pitchFamily="34" charset="-128"/>
            </a:endParaRPr>
          </a:p>
        </p:txBody>
      </p:sp>
      <p:sp>
        <p:nvSpPr>
          <p:cNvPr id="4" name="Slide Number Placeholder 3"/>
          <p:cNvSpPr>
            <a:spLocks noGrp="1"/>
          </p:cNvSpPr>
          <p:nvPr>
            <p:ph type="sldNum" sz="quarter" idx="10"/>
          </p:nvPr>
        </p:nvSpPr>
        <p:spPr/>
        <p:txBody>
          <a:bodyPr/>
          <a:lstStyle/>
          <a:p>
            <a:fld id="{B7DF18FB-8207-46DC-9A15-E9863ED13EEF}" type="slidenum">
              <a:rPr lang="en-US" smtClean="0"/>
              <a:t>3</a:t>
            </a:fld>
            <a:endParaRPr lang="en-US"/>
          </a:p>
        </p:txBody>
      </p:sp>
    </p:spTree>
    <p:extLst>
      <p:ext uri="{BB962C8B-B14F-4D97-AF65-F5344CB8AC3E}">
        <p14:creationId xmlns:p14="http://schemas.microsoft.com/office/powerpoint/2010/main" val="3302998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Extension districts continue to form. The first district, Post Rock, was formed in 1994 by Mitchell and Lincoln Counties. Other counties are discussing districting and working to create the right partnerships.</a:t>
            </a:r>
          </a:p>
        </p:txBody>
      </p:sp>
      <p:sp>
        <p:nvSpPr>
          <p:cNvPr id="4" name="Slide Number Placeholder 3"/>
          <p:cNvSpPr>
            <a:spLocks noGrp="1"/>
          </p:cNvSpPr>
          <p:nvPr>
            <p:ph type="sldNum" sz="quarter" idx="5"/>
          </p:nvPr>
        </p:nvSpPr>
        <p:spPr/>
        <p:txBody>
          <a:bodyPr/>
          <a:lstStyle/>
          <a:p>
            <a:fld id="{B7DF18FB-8207-46DC-9A15-E9863ED13EEF}" type="slidenum">
              <a:rPr lang="en-US" smtClean="0"/>
              <a:t>4</a:t>
            </a:fld>
            <a:endParaRPr lang="en-US"/>
          </a:p>
        </p:txBody>
      </p:sp>
    </p:spTree>
    <p:extLst>
      <p:ext uri="{BB962C8B-B14F-4D97-AF65-F5344CB8AC3E}">
        <p14:creationId xmlns:p14="http://schemas.microsoft.com/office/powerpoint/2010/main" val="4191273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Extension districts across Kansas as of 2021. 21 Central Extension District was the most recent district, formed July 1, 2021.</a:t>
            </a:r>
          </a:p>
        </p:txBody>
      </p:sp>
      <p:sp>
        <p:nvSpPr>
          <p:cNvPr id="4" name="Slide Number Placeholder 3"/>
          <p:cNvSpPr>
            <a:spLocks noGrp="1"/>
          </p:cNvSpPr>
          <p:nvPr>
            <p:ph type="sldNum" sz="quarter" idx="10"/>
          </p:nvPr>
        </p:nvSpPr>
        <p:spPr/>
        <p:txBody>
          <a:bodyPr/>
          <a:lstStyle/>
          <a:p>
            <a:fld id="{B7DF18FB-8207-46DC-9A15-E9863ED13EEF}" type="slidenum">
              <a:rPr lang="en-US" smtClean="0"/>
              <a:t>5</a:t>
            </a:fld>
            <a:endParaRPr lang="en-US"/>
          </a:p>
        </p:txBody>
      </p:sp>
    </p:spTree>
    <p:extLst>
      <p:ext uri="{BB962C8B-B14F-4D97-AF65-F5344CB8AC3E}">
        <p14:creationId xmlns:p14="http://schemas.microsoft.com/office/powerpoint/2010/main" val="2685429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altLang="en-US" dirty="0">
                <a:latin typeface="Arial" pitchFamily="34" charset="0"/>
                <a:ea typeface="ＭＳ Ｐゴシック" pitchFamily="34" charset="-128"/>
              </a:rPr>
              <a:t>Why is districting an option that is being considered by these counties? There are four primary reasons (all addressed in our previous discussion):</a:t>
            </a:r>
          </a:p>
          <a:p>
            <a:pPr eaLnBrk="1" hangingPunct="1">
              <a:defRPr/>
            </a:pPr>
            <a:r>
              <a:rPr lang="en-US" altLang="en-US" dirty="0">
                <a:latin typeface="Arial" pitchFamily="34" charset="0"/>
                <a:ea typeface="ＭＳ Ｐゴシック" pitchFamily="34" charset="-128"/>
              </a:rPr>
              <a:t>Effectiveness: Kansans have expressed their desire for more in-depth knowledge on subject matter from our agents, and districting can help us to provide that. As a part of a district staff, agents no longer have to cover several program areas and instead can dedicate more time and energy to a specific area of program focus. At the same time, agents have access to more resources and support from one another as they work together on a larger staff. </a:t>
            </a:r>
          </a:p>
          <a:p>
            <a:pPr eaLnBrk="1" hangingPunct="1">
              <a:defRPr/>
            </a:pPr>
            <a:r>
              <a:rPr lang="en-US" altLang="en-US" i="1" dirty="0">
                <a:latin typeface="Arial" pitchFamily="34" charset="0"/>
                <a:ea typeface="ＭＳ Ｐゴシック" pitchFamily="34" charset="-128"/>
              </a:rPr>
              <a:t>Relevance</a:t>
            </a:r>
            <a:r>
              <a:rPr lang="en-US" altLang="en-US" dirty="0">
                <a:latin typeface="Arial" pitchFamily="34" charset="0"/>
                <a:ea typeface="ＭＳ Ｐゴシック" pitchFamily="34" charset="-128"/>
              </a:rPr>
              <a:t>: Closely tied to effectiveness, the need for K-State Research and Extension to establish itself as a relevant resource for the Kansas resident is clear. This means we have to make sure we</a:t>
            </a:r>
            <a:r>
              <a:rPr lang="ja-JP" altLang="en-US" dirty="0">
                <a:latin typeface="Arial" pitchFamily="34" charset="0"/>
                <a:ea typeface="ＭＳ Ｐゴシック" pitchFamily="34" charset="-128"/>
              </a:rPr>
              <a:t>’</a:t>
            </a:r>
            <a:r>
              <a:rPr lang="en-US" altLang="ja-JP" dirty="0">
                <a:latin typeface="Arial" pitchFamily="34" charset="0"/>
                <a:ea typeface="ＭＳ Ｐゴシック" pitchFamily="34" charset="-128"/>
              </a:rPr>
              <a:t>re on the cutting edge in dealing with the contemporary and high priority issues affecting the citizens we serve. Agent’s development of more in-depth knowledge in specific areas of focus can allow them to stay on that cutting edge and ensure their relevance to district residents.</a:t>
            </a:r>
          </a:p>
          <a:p>
            <a:pPr eaLnBrk="1" hangingPunct="1">
              <a:defRPr/>
            </a:pPr>
            <a:r>
              <a:rPr lang="en-US" altLang="en-US" i="1" dirty="0">
                <a:latin typeface="Arial" pitchFamily="34" charset="0"/>
                <a:ea typeface="ＭＳ Ｐゴシック" pitchFamily="34" charset="-128"/>
              </a:rPr>
              <a:t>Efficiency:</a:t>
            </a:r>
            <a:r>
              <a:rPr lang="en-US" altLang="en-US" dirty="0">
                <a:latin typeface="Arial" pitchFamily="34" charset="0"/>
                <a:ea typeface="ＭＳ Ｐゴシック" pitchFamily="34" charset="-128"/>
              </a:rPr>
              <a:t> Changing demographic situations, including declining populations in some Kansas counties, have led to the reality that some counties can afford only one agent. These agents are left with an extremely heavy load: addressing the various programming areas. In addition, many counties (which generally provide the majority of the Extension Council</a:t>
            </a:r>
            <a:r>
              <a:rPr lang="ja-JP" altLang="en-US" dirty="0">
                <a:latin typeface="Arial" pitchFamily="34" charset="0"/>
                <a:ea typeface="ＭＳ Ｐゴシック" pitchFamily="34" charset="-128"/>
              </a:rPr>
              <a:t>’</a:t>
            </a:r>
            <a:r>
              <a:rPr lang="en-US" altLang="ja-JP" dirty="0">
                <a:latin typeface="Arial" pitchFamily="34" charset="0"/>
                <a:ea typeface="ＭＳ Ｐゴシック" pitchFamily="34" charset="-128"/>
              </a:rPr>
              <a:t>s operating budget) have not been able to allocate sufficient funds for personnel and operation costs. Merging operations can lead to financial efficiencies and free up more time for programming as counties pool both financial and staffing resources. While agents may have to travel a bit more, they are reaching a larger audiences with their programming, making the system more efficient. </a:t>
            </a:r>
          </a:p>
          <a:p>
            <a:pPr eaLnBrk="1" hangingPunct="1">
              <a:defRPr/>
            </a:pPr>
            <a:r>
              <a:rPr lang="en-US" altLang="en-US" i="1" dirty="0">
                <a:latin typeface="Arial" pitchFamily="34" charset="0"/>
                <a:ea typeface="ＭＳ Ｐゴシック" pitchFamily="34" charset="-128"/>
              </a:rPr>
              <a:t>Sustainability:</a:t>
            </a:r>
            <a:r>
              <a:rPr lang="en-US" altLang="en-US" dirty="0">
                <a:latin typeface="Arial" pitchFamily="34" charset="0"/>
                <a:ea typeface="ＭＳ Ｐゴシック" pitchFamily="34" charset="-128"/>
              </a:rPr>
              <a:t> Also addressing the financial aspect of operations, districting helps to assure the sustainability of K-State Research and Extension services in a county. By establishing a taxing authority, the extension district gains more flexibility to meet the district’s personnel and operational needs and ensure continued programming.</a:t>
            </a:r>
            <a:endParaRPr lang="en-US" altLang="ja-JP" dirty="0">
              <a:latin typeface="Arial" pitchFamily="34" charset="0"/>
              <a:ea typeface="ＭＳ Ｐゴシック" pitchFamily="34" charset="-128"/>
            </a:endParaRPr>
          </a:p>
        </p:txBody>
      </p:sp>
      <p:sp>
        <p:nvSpPr>
          <p:cNvPr id="4" name="Slide Number Placeholder 3"/>
          <p:cNvSpPr>
            <a:spLocks noGrp="1"/>
          </p:cNvSpPr>
          <p:nvPr>
            <p:ph type="sldNum" sz="quarter" idx="10"/>
          </p:nvPr>
        </p:nvSpPr>
        <p:spPr/>
        <p:txBody>
          <a:bodyPr/>
          <a:lstStyle/>
          <a:p>
            <a:fld id="{B7DF18FB-8207-46DC-9A15-E9863ED13EEF}" type="slidenum">
              <a:rPr lang="en-US" smtClean="0"/>
              <a:t>6</a:t>
            </a:fld>
            <a:endParaRPr lang="en-US"/>
          </a:p>
        </p:txBody>
      </p:sp>
    </p:spTree>
    <p:extLst>
      <p:ext uri="{BB962C8B-B14F-4D97-AF65-F5344CB8AC3E}">
        <p14:creationId xmlns:p14="http://schemas.microsoft.com/office/powerpoint/2010/main" val="1283063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altLang="en-US" dirty="0">
                <a:latin typeface="Arial" pitchFamily="34" charset="0"/>
                <a:ea typeface="ＭＳ Ｐゴシック" pitchFamily="34" charset="-128"/>
              </a:rPr>
              <a:t>What is needed for the districting process? Three main things: support, staff and enthusiasm.</a:t>
            </a:r>
          </a:p>
          <a:p>
            <a:pPr eaLnBrk="1" hangingPunct="1">
              <a:buFontTx/>
              <a:buChar char="•"/>
              <a:defRPr/>
            </a:pPr>
            <a:r>
              <a:rPr lang="en-US" altLang="en-US" i="1" dirty="0">
                <a:latin typeface="Arial" pitchFamily="34" charset="0"/>
                <a:ea typeface="ＭＳ Ｐゴシック" pitchFamily="34" charset="-128"/>
              </a:rPr>
              <a:t>Staff support</a:t>
            </a:r>
            <a:r>
              <a:rPr lang="en-US" altLang="en-US" dirty="0">
                <a:latin typeface="Arial" pitchFamily="34" charset="0"/>
                <a:ea typeface="ＭＳ Ｐゴシック" pitchFamily="34" charset="-128"/>
              </a:rPr>
              <a:t>: While a district staff of seven or eight agents (or more) is ideal, it is not necessary. In the districts that exist today, staff sizes range from two to twelve agents. Instead, what is most important is a staff that is ready to work together to form a district and is willing to identify and fill any holes in district programming. The goal of a successful should be shared by all. Staff members should support one another and willingly pass on past responsibilities to the agent whose area of program focus is best suited to accept those responsibilities.</a:t>
            </a:r>
          </a:p>
          <a:p>
            <a:pPr eaLnBrk="1" hangingPunct="1">
              <a:buFontTx/>
              <a:buChar char="•"/>
              <a:defRPr/>
            </a:pPr>
            <a:r>
              <a:rPr lang="en-US" altLang="en-US" i="1" dirty="0">
                <a:latin typeface="Arial" pitchFamily="34" charset="0"/>
                <a:ea typeface="ＭＳ Ｐゴシック" pitchFamily="34" charset="-128"/>
              </a:rPr>
              <a:t>Public support</a:t>
            </a:r>
            <a:r>
              <a:rPr lang="en-US" altLang="en-US" dirty="0">
                <a:latin typeface="Arial" pitchFamily="34" charset="0"/>
                <a:ea typeface="ＭＳ Ｐゴシック" pitchFamily="34" charset="-128"/>
              </a:rPr>
              <a:t>: For a district to be formed, public support is essential. The district has to be approved by county commissioners, so there should be sensitivity toward public misconceptions and opinions about the district. Reasons for forming the district should be made clear to all county residents. Changes that will come about as a result of the district also should be carefully communicated. Avoid surprises that could catch residents off guard and create resentment.</a:t>
            </a:r>
          </a:p>
          <a:p>
            <a:pPr eaLnBrk="1" hangingPunct="1">
              <a:buFontTx/>
              <a:buChar char="•"/>
              <a:defRPr/>
            </a:pPr>
            <a:r>
              <a:rPr lang="en-US" altLang="en-US" i="1" dirty="0">
                <a:latin typeface="Arial" pitchFamily="34" charset="0"/>
                <a:ea typeface="ＭＳ Ｐゴシック" pitchFamily="34" charset="-128"/>
              </a:rPr>
              <a:t>Enthusiasm</a:t>
            </a:r>
            <a:r>
              <a:rPr lang="en-US" altLang="en-US" dirty="0">
                <a:latin typeface="Arial" pitchFamily="34" charset="0"/>
                <a:ea typeface="ＭＳ Ｐゴシック" pitchFamily="34" charset="-128"/>
              </a:rPr>
              <a:t>: Equally important is enthusiasm. The formation of a district brings many changes and adjustments, and an enthusiastic staff and board is critical. Individuals involved should be ready to positively address challenges and make the changes needed for a successful process. An important aspect of districting is partnerships that are formed. Keep in mind these qualities when selecting these partnerships.</a:t>
            </a:r>
            <a:endParaRPr lang="en-US" altLang="ja-JP" dirty="0">
              <a:latin typeface="Arial" pitchFamily="34" charset="0"/>
              <a:ea typeface="ＭＳ Ｐゴシック" pitchFamily="34" charset="-128"/>
            </a:endParaRPr>
          </a:p>
          <a:p>
            <a:pPr eaLnBrk="1" hangingPunct="1">
              <a:buFontTx/>
              <a:buChar char="•"/>
              <a:defRPr/>
            </a:pPr>
            <a:r>
              <a:rPr lang="en-US" altLang="en-US" i="1" dirty="0">
                <a:latin typeface="Arial" pitchFamily="34" charset="0"/>
                <a:ea typeface="ＭＳ Ｐゴシック" pitchFamily="34" charset="-128"/>
              </a:rPr>
              <a:t>Willing and engaged</a:t>
            </a:r>
            <a:r>
              <a:rPr lang="en-US" altLang="en-US" dirty="0">
                <a:latin typeface="Arial" pitchFamily="34" charset="0"/>
                <a:ea typeface="ＭＳ Ｐゴシック" pitchFamily="34" charset="-128"/>
              </a:rPr>
              <a:t>: As was noted previously, successful district formation requires willingness and enthusiasm from the staff as it works through the process. Any county interested in forming a district should keep these qualities in mind while selecting district partners.</a:t>
            </a:r>
          </a:p>
          <a:p>
            <a:pPr eaLnBrk="1" hangingPunct="1">
              <a:buFontTx/>
              <a:buChar char="•"/>
              <a:defRPr/>
            </a:pPr>
            <a:r>
              <a:rPr lang="en-US" altLang="en-US" i="1" dirty="0">
                <a:latin typeface="Arial" pitchFamily="34" charset="0"/>
                <a:ea typeface="ＭＳ Ｐゴシック" pitchFamily="34" charset="-128"/>
              </a:rPr>
              <a:t>Exhibits similar characteristics</a:t>
            </a:r>
            <a:r>
              <a:rPr lang="en-US" altLang="en-US" i="0" dirty="0">
                <a:latin typeface="Arial" pitchFamily="34" charset="0"/>
                <a:ea typeface="ＭＳ Ｐゴシック" pitchFamily="34" charset="-128"/>
              </a:rPr>
              <a:t>: The district process tends to be easier when participating counties have similar characteristics (i.e. geographic area, population size, economic situation, etc.). However, sharing such qualities is not necessary. With effort and patience, partnering counties can overcome differences to form a successful and dynamic district.</a:t>
            </a:r>
          </a:p>
          <a:p>
            <a:pPr eaLnBrk="1" hangingPunct="1">
              <a:buFontTx/>
              <a:buChar char="•"/>
              <a:defRPr/>
            </a:pPr>
            <a:r>
              <a:rPr lang="en-US" altLang="en-US" i="1" dirty="0">
                <a:latin typeface="Arial" pitchFamily="34" charset="0"/>
                <a:ea typeface="ＭＳ Ｐゴシック" pitchFamily="34" charset="-128"/>
              </a:rPr>
              <a:t>Focus on the goal of success</a:t>
            </a:r>
            <a:r>
              <a:rPr lang="en-US" altLang="en-US" i="0" dirty="0">
                <a:latin typeface="Arial" pitchFamily="34" charset="0"/>
                <a:ea typeface="ＭＳ Ｐゴシック" pitchFamily="34" charset="-128"/>
              </a:rPr>
              <a:t>: Perhaps the most important aspect of forming a district is a focus by all staff members on the goal of success. Forming a district is a whole-team effort and requires full participation. For a truly successful district partnership, all partners must be willing to work and adapt as necessary to achieve it.</a:t>
            </a:r>
            <a:endParaRPr lang="en-US" altLang="en-US" i="1" dirty="0">
              <a:latin typeface="Arial" pitchFamily="34"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B7DF18FB-8207-46DC-9A15-E9863ED13EEF}" type="slidenum">
              <a:rPr lang="en-US" smtClean="0"/>
              <a:t>7</a:t>
            </a:fld>
            <a:endParaRPr lang="en-US"/>
          </a:p>
        </p:txBody>
      </p:sp>
    </p:spTree>
    <p:extLst>
      <p:ext uri="{BB962C8B-B14F-4D97-AF65-F5344CB8AC3E}">
        <p14:creationId xmlns:p14="http://schemas.microsoft.com/office/powerpoint/2010/main" val="2468507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altLang="en-US" dirty="0">
                <a:latin typeface="Arial" pitchFamily="34" charset="0"/>
                <a:ea typeface="ＭＳ Ｐゴシック" pitchFamily="34" charset="-128"/>
              </a:rPr>
              <a:t>Counties considering districting and wanting to know if it is the right move should first ask some questions:</a:t>
            </a:r>
          </a:p>
          <a:p>
            <a:pPr eaLnBrk="1" hangingPunct="1">
              <a:defRPr/>
            </a:pPr>
            <a:endParaRPr lang="en-US" altLang="en-US" dirty="0">
              <a:latin typeface="Arial" pitchFamily="34" charset="0"/>
              <a:ea typeface="ＭＳ Ｐゴシック" pitchFamily="34" charset="-128"/>
            </a:endParaRPr>
          </a:p>
          <a:p>
            <a:pPr eaLnBrk="1" hangingPunct="1">
              <a:defRPr/>
            </a:pPr>
            <a:r>
              <a:rPr lang="en-US" altLang="en-US" i="1" dirty="0">
                <a:latin typeface="Arial" pitchFamily="34" charset="0"/>
                <a:ea typeface="ＭＳ Ｐゴシック" pitchFamily="34" charset="-128"/>
              </a:rPr>
              <a:t>Are we as effective as we should be in meeting the needs of our county residents?</a:t>
            </a:r>
            <a:r>
              <a:rPr lang="en-US" altLang="en-US" dirty="0">
                <a:latin typeface="Arial" pitchFamily="34" charset="0"/>
                <a:ea typeface="ＭＳ Ｐゴシック" pitchFamily="34" charset="-128"/>
              </a:rPr>
              <a:t> Being effective means that we are meeting the needs of residents at the depth they want and in the format they can best access. As you ask yourself whether your county is as effective as it should be, examine the method used to evaluate effectiveness. Is it the most representative evaluation under the circumstances?</a:t>
            </a:r>
          </a:p>
          <a:p>
            <a:pPr eaLnBrk="1" hangingPunct="1">
              <a:defRPr/>
            </a:pPr>
            <a:endParaRPr lang="en-US" altLang="en-US" dirty="0">
              <a:latin typeface="Arial" pitchFamily="34" charset="0"/>
              <a:ea typeface="ＭＳ Ｐゴシック" pitchFamily="34" charset="-128"/>
            </a:endParaRPr>
          </a:p>
          <a:p>
            <a:pPr eaLnBrk="1" hangingPunct="1">
              <a:defRPr/>
            </a:pPr>
            <a:r>
              <a:rPr lang="en-US" altLang="en-US" i="1" dirty="0">
                <a:latin typeface="Arial" pitchFamily="34" charset="0"/>
                <a:ea typeface="ＭＳ Ｐゴシック" pitchFamily="34" charset="-128"/>
              </a:rPr>
              <a:t>Are we as relevant as we should be in our delivery of cutting edge information to address local issues?</a:t>
            </a:r>
            <a:r>
              <a:rPr lang="en-US" altLang="en-US" dirty="0">
                <a:latin typeface="Arial" pitchFamily="34" charset="0"/>
                <a:ea typeface="ＭＳ Ｐゴシック" pitchFamily="34" charset="-128"/>
              </a:rPr>
              <a:t> The question of relevance goes past simply meeting information delivery needs of county residents and instead addresses the ability to be knowledgeable messengers of research produced by K-State Research and Extension. To be truly relevant, agents should constantly update themselves on current research and relaying that information in an easy-to-understand format to address the most important needs and issues Kansas residents face.</a:t>
            </a:r>
          </a:p>
          <a:p>
            <a:pPr eaLnBrk="1" hangingPunct="1">
              <a:buFontTx/>
              <a:buNone/>
              <a:defRPr/>
            </a:pPr>
            <a:endParaRPr lang="en-US" altLang="en-US" dirty="0">
              <a:latin typeface="Arial" pitchFamily="34" charset="0"/>
              <a:ea typeface="ＭＳ Ｐゴシック" pitchFamily="34" charset="-128"/>
            </a:endParaRPr>
          </a:p>
          <a:p>
            <a:pPr eaLnBrk="1" hangingPunct="1">
              <a:buFontTx/>
              <a:buNone/>
              <a:defRPr/>
            </a:pPr>
            <a:r>
              <a:rPr lang="en-US" altLang="en-US" i="1" dirty="0">
                <a:latin typeface="Arial" pitchFamily="34" charset="0"/>
                <a:ea typeface="ＭＳ Ｐゴシック" pitchFamily="34" charset="-128"/>
              </a:rPr>
              <a:t>Are our services and efforts sustainable in their current format?</a:t>
            </a:r>
            <a:r>
              <a:rPr lang="en-US" altLang="en-US" i="0" dirty="0">
                <a:latin typeface="Arial" pitchFamily="34" charset="0"/>
                <a:ea typeface="ＭＳ Ｐゴシック" pitchFamily="34" charset="-128"/>
              </a:rPr>
              <a:t> It is necessary to determine whether or not you can be confident county services and efforts are sustainable. Looking at current situations, each county should evaluate its financial security and ability to provide sufficient funds for operational and personal costs, both now and in the future.</a:t>
            </a:r>
            <a:endParaRPr lang="en-US" altLang="en-US" i="1" dirty="0">
              <a:latin typeface="Arial" pitchFamily="34" charset="0"/>
              <a:ea typeface="ＭＳ Ｐゴシック" pitchFamily="34" charset="-128"/>
            </a:endParaRPr>
          </a:p>
          <a:p>
            <a:pPr eaLnBrk="1" hangingPunct="1">
              <a:buFontTx/>
              <a:buNone/>
              <a:defRPr/>
            </a:pPr>
            <a:endParaRPr lang="en-US" altLang="en-US" dirty="0">
              <a:latin typeface="Arial" pitchFamily="34" charset="0"/>
              <a:ea typeface="ＭＳ Ｐゴシック" pitchFamily="34" charset="-128"/>
            </a:endParaRPr>
          </a:p>
          <a:p>
            <a:pPr eaLnBrk="1" hangingPunct="1">
              <a:buFontTx/>
              <a:buNone/>
              <a:defRPr/>
            </a:pPr>
            <a:r>
              <a:rPr lang="en-US" altLang="en-US" i="1" dirty="0">
                <a:latin typeface="Arial" pitchFamily="34" charset="0"/>
                <a:ea typeface="ＭＳ Ｐゴシック" pitchFamily="34" charset="-128"/>
              </a:rPr>
              <a:t>Do we have the political and public support necessary to pursue districting?</a:t>
            </a:r>
            <a:r>
              <a:rPr lang="en-US" altLang="en-US" dirty="0">
                <a:latin typeface="Arial" pitchFamily="34" charset="0"/>
                <a:ea typeface="ＭＳ Ｐゴシック" pitchFamily="34" charset="-128"/>
              </a:rPr>
              <a:t> Support from public and political leaders is imperative to the districting process. Your county needs to determine if that support is there. If not, can you rally the support needed. The answers to these questions-or-simply the desire to ensure relevance, sustainability, and existence for your future-should help lead you to determine whether or not districting is for you.</a:t>
            </a:r>
          </a:p>
          <a:p>
            <a:pPr eaLnBrk="1" hangingPunct="1">
              <a:defRPr/>
            </a:pPr>
            <a:endParaRPr lang="en-US" altLang="en-US" dirty="0">
              <a:latin typeface="Arial" pitchFamily="34"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B7DF18FB-8207-46DC-9A15-E9863ED13EEF}" type="slidenum">
              <a:rPr lang="en-US" smtClean="0"/>
              <a:t>8</a:t>
            </a:fld>
            <a:endParaRPr lang="en-US"/>
          </a:p>
        </p:txBody>
      </p:sp>
    </p:spTree>
    <p:extLst>
      <p:ext uri="{BB962C8B-B14F-4D97-AF65-F5344CB8AC3E}">
        <p14:creationId xmlns:p14="http://schemas.microsoft.com/office/powerpoint/2010/main" val="3935343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altLang="en-US" dirty="0">
                <a:latin typeface="Arial" pitchFamily="34" charset="0"/>
                <a:ea typeface="ＭＳ Ｐゴシック" pitchFamily="34" charset="-128"/>
              </a:rPr>
              <a:t>One important thing to remember when considering districting: You are not alone. Numerous individuals can guide you through the process.</a:t>
            </a:r>
          </a:p>
          <a:p>
            <a:pPr eaLnBrk="1" hangingPunct="1">
              <a:defRPr/>
            </a:pPr>
            <a:r>
              <a:rPr lang="en-US" altLang="en-US" i="1" dirty="0">
                <a:latin typeface="Arial" pitchFamily="34" charset="0"/>
                <a:ea typeface="ＭＳ Ｐゴシック" pitchFamily="34" charset="-128"/>
              </a:rPr>
              <a:t>Support from K-State</a:t>
            </a:r>
            <a:r>
              <a:rPr lang="en-US" altLang="en-US" dirty="0">
                <a:latin typeface="Arial" pitchFamily="34" charset="0"/>
                <a:ea typeface="ＭＳ Ｐゴシック" pitchFamily="34" charset="-128"/>
              </a:rPr>
              <a:t>: Your regional director will work closely with you as you complete the administrative steps and can help answer many of the questions you may have regarding your unique districting situation. In addition, other on-campus support staff, including the associate director for Field Operations, can also facilitate formation of your district.  </a:t>
            </a:r>
          </a:p>
          <a:p>
            <a:pPr eaLnBrk="1" hangingPunct="1">
              <a:defRPr/>
            </a:pPr>
            <a:r>
              <a:rPr lang="en-US" altLang="en-US" i="1" dirty="0">
                <a:latin typeface="Arial" pitchFamily="34" charset="0"/>
                <a:ea typeface="ＭＳ Ｐゴシック" pitchFamily="34" charset="-128"/>
              </a:rPr>
              <a:t>Existing districts</a:t>
            </a:r>
            <a:r>
              <a:rPr lang="en-US" altLang="en-US" dirty="0">
                <a:latin typeface="Arial" pitchFamily="34" charset="0"/>
                <a:ea typeface="ＭＳ Ｐゴシック" pitchFamily="34" charset="-128"/>
              </a:rPr>
              <a:t>: The best people to talk to are those who have already gone through the districting process. Take the time to talk to staff and board members in existing districts. Find out why they initially chose to district. What has it done for them? What do they wish they had done differently? Do they have any advice on how to make the process the best possible?</a:t>
            </a:r>
          </a:p>
          <a:p>
            <a:endParaRPr lang="en-US" dirty="0"/>
          </a:p>
        </p:txBody>
      </p:sp>
      <p:sp>
        <p:nvSpPr>
          <p:cNvPr id="4" name="Slide Number Placeholder 3"/>
          <p:cNvSpPr>
            <a:spLocks noGrp="1"/>
          </p:cNvSpPr>
          <p:nvPr>
            <p:ph type="sldNum" sz="quarter" idx="10"/>
          </p:nvPr>
        </p:nvSpPr>
        <p:spPr/>
        <p:txBody>
          <a:bodyPr/>
          <a:lstStyle/>
          <a:p>
            <a:fld id="{B7DF18FB-8207-46DC-9A15-E9863ED13EEF}" type="slidenum">
              <a:rPr lang="en-US" smtClean="0"/>
              <a:t>9</a:t>
            </a:fld>
            <a:endParaRPr lang="en-US"/>
          </a:p>
        </p:txBody>
      </p:sp>
    </p:spTree>
    <p:extLst>
      <p:ext uri="{BB962C8B-B14F-4D97-AF65-F5344CB8AC3E}">
        <p14:creationId xmlns:p14="http://schemas.microsoft.com/office/powerpoint/2010/main" val="1836724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 typeface="Symbol" panose="05050102010706020507" pitchFamily="18" charset="2"/>
              <a:buNone/>
            </a:pPr>
            <a:r>
              <a:rPr lang="en-US" altLang="en-US" dirty="0">
                <a:latin typeface="Arial" panose="020B0604020202020204" pitchFamily="34" charset="0"/>
                <a:ea typeface="ＭＳ Ｐゴシック" panose="020B0600070205080204" pitchFamily="34" charset="-128"/>
              </a:rPr>
              <a:t>Close the presentation by handing out these documents: </a:t>
            </a:r>
            <a:r>
              <a:rPr lang="ja-JP" altLang="en-US" i="1" dirty="0">
                <a:latin typeface="Arial" panose="020B0604020202020204" pitchFamily="34" charset="0"/>
                <a:ea typeface="ＭＳ Ｐゴシック" panose="020B0600070205080204" pitchFamily="34" charset="-128"/>
              </a:rPr>
              <a:t>“</a:t>
            </a:r>
            <a:r>
              <a:rPr lang="en-US" altLang="ja-JP" i="1" dirty="0">
                <a:latin typeface="Arial" panose="020B0604020202020204" pitchFamily="34" charset="0"/>
                <a:ea typeface="ＭＳ Ｐゴシック" panose="020B0600070205080204" pitchFamily="34" charset="-128"/>
              </a:rPr>
              <a:t>Forming an Extension district</a:t>
            </a:r>
            <a:r>
              <a:rPr lang="ja-JP" altLang="en-US" i="1" dirty="0">
                <a:latin typeface="Arial" panose="020B0604020202020204" pitchFamily="34" charset="0"/>
                <a:ea typeface="ＭＳ Ｐゴシック" panose="020B0600070205080204" pitchFamily="34" charset="-128"/>
              </a:rPr>
              <a:t>”</a:t>
            </a:r>
            <a:r>
              <a:rPr lang="en-US" altLang="ja-JP" i="1" dirty="0">
                <a:latin typeface="Arial" panose="020B0604020202020204" pitchFamily="34" charset="0"/>
                <a:ea typeface="ＭＳ Ｐゴシック" panose="020B0600070205080204" pitchFamily="34" charset="-128"/>
              </a:rPr>
              <a:t> brochure,</a:t>
            </a:r>
            <a:r>
              <a:rPr lang="en-US" altLang="ja-JP" dirty="0">
                <a:latin typeface="Arial" panose="020B0604020202020204" pitchFamily="34" charset="0"/>
                <a:ea typeface="ＭＳ Ｐゴシック" panose="020B0600070205080204" pitchFamily="34" charset="-128"/>
              </a:rPr>
              <a:t> </a:t>
            </a:r>
            <a:r>
              <a:rPr lang="en-US" altLang="ja-JP" i="1" dirty="0">
                <a:latin typeface="Arial" panose="020B0604020202020204" pitchFamily="34" charset="0"/>
                <a:ea typeface="ＭＳ Ｐゴシック" panose="020B0600070205080204" pitchFamily="34" charset="-128"/>
              </a:rPr>
              <a:t> “Proposed timeline for Forming an Extension District</a:t>
            </a:r>
            <a:r>
              <a:rPr lang="ja-JP" altLang="en-US" i="1" dirty="0">
                <a:latin typeface="Arial" panose="020B0604020202020204" pitchFamily="34" charset="0"/>
                <a:ea typeface="ＭＳ Ｐゴシック" panose="020B0600070205080204" pitchFamily="34" charset="-128"/>
              </a:rPr>
              <a:t>”</a:t>
            </a:r>
            <a:r>
              <a:rPr lang="en-US" altLang="ja-JP" dirty="0">
                <a:latin typeface="Arial" panose="020B0604020202020204" pitchFamily="34" charset="0"/>
                <a:ea typeface="ＭＳ Ｐゴシック" panose="020B0600070205080204" pitchFamily="34" charset="-128"/>
              </a:rPr>
              <a:t> and </a:t>
            </a:r>
            <a:r>
              <a:rPr lang="ja-JP" altLang="en-US" i="1" dirty="0">
                <a:latin typeface="Arial" panose="020B0604020202020204" pitchFamily="34" charset="0"/>
                <a:ea typeface="ＭＳ Ｐゴシック" panose="020B0600070205080204" pitchFamily="34" charset="-128"/>
              </a:rPr>
              <a:t>“</a:t>
            </a:r>
            <a:r>
              <a:rPr lang="en-US" altLang="ja-JP" i="1" dirty="0">
                <a:latin typeface="Arial" panose="020B0604020202020204" pitchFamily="34" charset="0"/>
                <a:ea typeface="ＭＳ Ｐゴシック" panose="020B0600070205080204" pitchFamily="34" charset="-128"/>
              </a:rPr>
              <a:t>Are we ready to district?</a:t>
            </a:r>
            <a:r>
              <a:rPr lang="ja-JP" altLang="en-US" i="1" dirty="0">
                <a:latin typeface="Arial" panose="020B0604020202020204" pitchFamily="34" charset="0"/>
                <a:ea typeface="ＭＳ Ｐゴシック" panose="020B0600070205080204" pitchFamily="34" charset="-128"/>
              </a:rPr>
              <a:t>”</a:t>
            </a:r>
            <a:r>
              <a:rPr lang="en-US" altLang="ja-JP" i="1" dirty="0">
                <a:latin typeface="Arial" panose="020B0604020202020204" pitchFamily="34" charset="0"/>
                <a:ea typeface="ＭＳ Ｐゴシック" panose="020B0600070205080204" pitchFamily="34" charset="-128"/>
              </a:rPr>
              <a:t>. </a:t>
            </a:r>
            <a:r>
              <a:rPr lang="en-US" altLang="ja-JP" i="0" dirty="0">
                <a:latin typeface="Arial" panose="020B0604020202020204" pitchFamily="34" charset="0"/>
                <a:ea typeface="ＭＳ Ｐゴシック" panose="020B0600070205080204" pitchFamily="34" charset="-128"/>
              </a:rPr>
              <a:t>Open the discussion to any questions or additional comments.</a:t>
            </a:r>
            <a:endParaRPr lang="en-US" altLang="en-US" dirty="0">
              <a:latin typeface="Arial" panose="020B0604020202020204" pitchFamily="34" charset="0"/>
              <a:ea typeface="ＭＳ Ｐゴシック" panose="020B0600070205080204" pitchFamily="34" charset="-128"/>
            </a:endParaRPr>
          </a:p>
          <a:p>
            <a:endParaRPr lang="en-US" dirty="0"/>
          </a:p>
        </p:txBody>
      </p:sp>
      <p:sp>
        <p:nvSpPr>
          <p:cNvPr id="4" name="Slide Number Placeholder 3"/>
          <p:cNvSpPr>
            <a:spLocks noGrp="1"/>
          </p:cNvSpPr>
          <p:nvPr>
            <p:ph type="sldNum" sz="quarter" idx="10"/>
          </p:nvPr>
        </p:nvSpPr>
        <p:spPr/>
        <p:txBody>
          <a:bodyPr/>
          <a:lstStyle/>
          <a:p>
            <a:fld id="{B7DF18FB-8207-46DC-9A15-E9863ED13EEF}" type="slidenum">
              <a:rPr lang="en-US" smtClean="0"/>
              <a:t>10</a:t>
            </a:fld>
            <a:endParaRPr lang="en-US"/>
          </a:p>
        </p:txBody>
      </p:sp>
    </p:spTree>
    <p:extLst>
      <p:ext uri="{BB962C8B-B14F-4D97-AF65-F5344CB8AC3E}">
        <p14:creationId xmlns:p14="http://schemas.microsoft.com/office/powerpoint/2010/main" val="14599405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58DD0-B49C-4219-A656-AAD45B32C7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16" name="Rectangle 15">
            <a:extLst>
              <a:ext uri="{FF2B5EF4-FFF2-40B4-BE49-F238E27FC236}">
                <a16:creationId xmlns:a16="http://schemas.microsoft.com/office/drawing/2014/main" id="{2EEF38FB-4765-4EB3-BE22-0CE287C00773}"/>
              </a:ext>
            </a:extLst>
          </p:cNvPr>
          <p:cNvSpPr/>
          <p:nvPr userDrawn="1"/>
        </p:nvSpPr>
        <p:spPr>
          <a:xfrm>
            <a:off x="0" y="-1"/>
            <a:ext cx="12192000" cy="44320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Placeholder 5">
            <a:extLst>
              <a:ext uri="{FF2B5EF4-FFF2-40B4-BE49-F238E27FC236}">
                <a16:creationId xmlns:a16="http://schemas.microsoft.com/office/drawing/2014/main" id="{6C8FB068-3CDB-41B7-A960-52CA5CF5A52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9329" b="10875"/>
          <a:stretch/>
        </p:blipFill>
        <p:spPr>
          <a:xfrm>
            <a:off x="1220235" y="917189"/>
            <a:ext cx="10099872" cy="4019125"/>
          </a:xfrm>
          <a:prstGeom prst="rect">
            <a:avLst/>
          </a:prstGeom>
        </p:spPr>
      </p:pic>
      <p:sp>
        <p:nvSpPr>
          <p:cNvPr id="18" name="Rectangle 17">
            <a:extLst>
              <a:ext uri="{FF2B5EF4-FFF2-40B4-BE49-F238E27FC236}">
                <a16:creationId xmlns:a16="http://schemas.microsoft.com/office/drawing/2014/main" id="{13D1F6E3-EC6C-4538-B3A0-414E651094DB}"/>
              </a:ext>
            </a:extLst>
          </p:cNvPr>
          <p:cNvSpPr/>
          <p:nvPr userDrawn="1"/>
        </p:nvSpPr>
        <p:spPr>
          <a:xfrm>
            <a:off x="1524000" y="1991632"/>
            <a:ext cx="5195321" cy="2400527"/>
          </a:xfrm>
          <a:prstGeom prst="rect">
            <a:avLst/>
          </a:prstGeom>
          <a:solidFill>
            <a:srgbClr val="4F26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Text Placeholder 19">
            <a:extLst>
              <a:ext uri="{FF2B5EF4-FFF2-40B4-BE49-F238E27FC236}">
                <a16:creationId xmlns:a16="http://schemas.microsoft.com/office/drawing/2014/main" id="{32628D57-74DC-4B6D-A35E-6C87C2170935}"/>
              </a:ext>
            </a:extLst>
          </p:cNvPr>
          <p:cNvSpPr>
            <a:spLocks noGrp="1"/>
          </p:cNvSpPr>
          <p:nvPr>
            <p:ph type="body" sz="quarter" idx="11" hasCustomPrompt="1"/>
          </p:nvPr>
        </p:nvSpPr>
        <p:spPr>
          <a:xfrm>
            <a:off x="1800225" y="2481263"/>
            <a:ext cx="4469946" cy="355600"/>
          </a:xfrm>
        </p:spPr>
        <p:txBody>
          <a:bodyPr/>
          <a:lstStyle>
            <a:lvl1pPr marL="0" indent="0">
              <a:buNone/>
              <a:defRPr sz="3600">
                <a:solidFill>
                  <a:schemeClr val="accent5"/>
                </a:solidFill>
              </a:defRPr>
            </a:lvl1pPr>
          </a:lstStyle>
          <a:p>
            <a:pPr lvl="0"/>
            <a:r>
              <a:rPr lang="en-US" dirty="0"/>
              <a:t>Board Module Title</a:t>
            </a:r>
          </a:p>
        </p:txBody>
      </p:sp>
      <p:sp>
        <p:nvSpPr>
          <p:cNvPr id="22" name="Text Placeholder 21">
            <a:extLst>
              <a:ext uri="{FF2B5EF4-FFF2-40B4-BE49-F238E27FC236}">
                <a16:creationId xmlns:a16="http://schemas.microsoft.com/office/drawing/2014/main" id="{DA585B10-82BA-4A80-9F12-728E63ECF38C}"/>
              </a:ext>
            </a:extLst>
          </p:cNvPr>
          <p:cNvSpPr>
            <a:spLocks noGrp="1"/>
          </p:cNvSpPr>
          <p:nvPr>
            <p:ph type="body" sz="quarter" idx="12" hasCustomPrompt="1"/>
          </p:nvPr>
        </p:nvSpPr>
        <p:spPr>
          <a:xfrm>
            <a:off x="1305702" y="3662315"/>
            <a:ext cx="4554538" cy="593725"/>
          </a:xfrm>
        </p:spPr>
        <p:txBody>
          <a:bodyPr/>
          <a:lstStyle>
            <a:lvl2pPr marL="457200" indent="0">
              <a:buNone/>
              <a:defRPr>
                <a:solidFill>
                  <a:schemeClr val="accent5"/>
                </a:solidFill>
              </a:defRPr>
            </a:lvl2pPr>
            <a:lvl3pPr marL="914400" indent="0">
              <a:buNone/>
              <a:defRPr/>
            </a:lvl3pPr>
          </a:lstStyle>
          <a:p>
            <a:pPr lvl="1"/>
            <a:r>
              <a:rPr lang="en-US" dirty="0"/>
              <a:t>Board Leadership Series</a:t>
            </a:r>
          </a:p>
          <a:p>
            <a:pPr lvl="2"/>
            <a:endParaRPr lang="en-US" dirty="0"/>
          </a:p>
        </p:txBody>
      </p:sp>
    </p:spTree>
    <p:extLst>
      <p:ext uri="{BB962C8B-B14F-4D97-AF65-F5344CB8AC3E}">
        <p14:creationId xmlns:p14="http://schemas.microsoft.com/office/powerpoint/2010/main" val="1270884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F4563-DCF4-416D-9811-30803869FC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2BA9A87-4DF4-4E11-8157-03AB6B2BA1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D1A444-12CB-4AAB-B2A4-F5CB59DC0C4A}"/>
              </a:ext>
            </a:extLst>
          </p:cNvPr>
          <p:cNvSpPr>
            <a:spLocks noGrp="1"/>
          </p:cNvSpPr>
          <p:nvPr>
            <p:ph type="dt" sz="half" idx="10"/>
          </p:nvPr>
        </p:nvSpPr>
        <p:spPr>
          <a:xfrm>
            <a:off x="838200" y="6356350"/>
            <a:ext cx="2743200" cy="365125"/>
          </a:xfrm>
          <a:prstGeom prst="rect">
            <a:avLst/>
          </a:prstGeom>
        </p:spPr>
        <p:txBody>
          <a:bodyPr/>
          <a:lstStyle/>
          <a:p>
            <a:fld id="{119E31AE-E8FF-4903-AEC2-C1EFFDD779F4}" type="datetimeFigureOut">
              <a:rPr lang="en-US" smtClean="0"/>
              <a:t>8/23/2023</a:t>
            </a:fld>
            <a:endParaRPr lang="en-US"/>
          </a:p>
        </p:txBody>
      </p:sp>
      <p:sp>
        <p:nvSpPr>
          <p:cNvPr id="5" name="Footer Placeholder 4">
            <a:extLst>
              <a:ext uri="{FF2B5EF4-FFF2-40B4-BE49-F238E27FC236}">
                <a16:creationId xmlns:a16="http://schemas.microsoft.com/office/drawing/2014/main" id="{45096341-89B2-4B7A-AA13-371E38BD13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515FADB-29E7-4F3F-BA0F-E4285DE826D7}"/>
              </a:ext>
            </a:extLst>
          </p:cNvPr>
          <p:cNvSpPr>
            <a:spLocks noGrp="1"/>
          </p:cNvSpPr>
          <p:nvPr>
            <p:ph type="sldNum" sz="quarter" idx="12"/>
          </p:nvPr>
        </p:nvSpPr>
        <p:spPr>
          <a:xfrm>
            <a:off x="8610600" y="6356350"/>
            <a:ext cx="2743200" cy="365125"/>
          </a:xfrm>
          <a:prstGeom prst="rect">
            <a:avLst/>
          </a:prstGeom>
        </p:spPr>
        <p:txBody>
          <a:bodyPr/>
          <a:lstStyle/>
          <a:p>
            <a:fld id="{0B11F9D1-34CA-4131-A882-958E50922C4C}" type="slidenum">
              <a:rPr lang="en-US" smtClean="0"/>
              <a:t>‹#›</a:t>
            </a:fld>
            <a:endParaRPr lang="en-US"/>
          </a:p>
        </p:txBody>
      </p:sp>
    </p:spTree>
    <p:extLst>
      <p:ext uri="{BB962C8B-B14F-4D97-AF65-F5344CB8AC3E}">
        <p14:creationId xmlns:p14="http://schemas.microsoft.com/office/powerpoint/2010/main" val="1037905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25655E-7BC2-42DB-89FE-73601B133A5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96019E7-D70D-46CF-938C-48F3452003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E6FD7B-06A9-4CB7-8BD1-68B41C872AC4}"/>
              </a:ext>
            </a:extLst>
          </p:cNvPr>
          <p:cNvSpPr>
            <a:spLocks noGrp="1"/>
          </p:cNvSpPr>
          <p:nvPr>
            <p:ph type="dt" sz="half" idx="10"/>
          </p:nvPr>
        </p:nvSpPr>
        <p:spPr>
          <a:xfrm>
            <a:off x="838200" y="6356350"/>
            <a:ext cx="2743200" cy="365125"/>
          </a:xfrm>
          <a:prstGeom prst="rect">
            <a:avLst/>
          </a:prstGeom>
        </p:spPr>
        <p:txBody>
          <a:bodyPr/>
          <a:lstStyle/>
          <a:p>
            <a:fld id="{119E31AE-E8FF-4903-AEC2-C1EFFDD779F4}" type="datetimeFigureOut">
              <a:rPr lang="en-US" smtClean="0"/>
              <a:t>8/23/2023</a:t>
            </a:fld>
            <a:endParaRPr lang="en-US"/>
          </a:p>
        </p:txBody>
      </p:sp>
      <p:sp>
        <p:nvSpPr>
          <p:cNvPr id="5" name="Footer Placeholder 4">
            <a:extLst>
              <a:ext uri="{FF2B5EF4-FFF2-40B4-BE49-F238E27FC236}">
                <a16:creationId xmlns:a16="http://schemas.microsoft.com/office/drawing/2014/main" id="{8DB445FA-7F94-4E78-B3F7-53FBBEBA435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1B980E0-BDCD-4CF6-AE57-4BA4A04CD802}"/>
              </a:ext>
            </a:extLst>
          </p:cNvPr>
          <p:cNvSpPr>
            <a:spLocks noGrp="1"/>
          </p:cNvSpPr>
          <p:nvPr>
            <p:ph type="sldNum" sz="quarter" idx="12"/>
          </p:nvPr>
        </p:nvSpPr>
        <p:spPr>
          <a:xfrm>
            <a:off x="8610600" y="6356350"/>
            <a:ext cx="2743200" cy="365125"/>
          </a:xfrm>
          <a:prstGeom prst="rect">
            <a:avLst/>
          </a:prstGeom>
        </p:spPr>
        <p:txBody>
          <a:bodyPr/>
          <a:lstStyle/>
          <a:p>
            <a:fld id="{0B11F9D1-34CA-4131-A882-958E50922C4C}" type="slidenum">
              <a:rPr lang="en-US" smtClean="0"/>
              <a:t>‹#›</a:t>
            </a:fld>
            <a:endParaRPr lang="en-US"/>
          </a:p>
        </p:txBody>
      </p:sp>
    </p:spTree>
    <p:extLst>
      <p:ext uri="{BB962C8B-B14F-4D97-AF65-F5344CB8AC3E}">
        <p14:creationId xmlns:p14="http://schemas.microsoft.com/office/powerpoint/2010/main" val="3052588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ACED0-6855-489A-8D59-0ACCAD8F26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87F0EE-5093-4664-BAC1-67686CE5D78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1CDF17-7FC6-4ED0-8E0A-AB73F4BD790A}"/>
              </a:ext>
            </a:extLst>
          </p:cNvPr>
          <p:cNvSpPr>
            <a:spLocks noGrp="1"/>
          </p:cNvSpPr>
          <p:nvPr>
            <p:ph type="dt" sz="half" idx="10"/>
          </p:nvPr>
        </p:nvSpPr>
        <p:spPr>
          <a:xfrm>
            <a:off x="838200" y="6356350"/>
            <a:ext cx="2743200" cy="365125"/>
          </a:xfrm>
          <a:prstGeom prst="rect">
            <a:avLst/>
          </a:prstGeom>
        </p:spPr>
        <p:txBody>
          <a:bodyPr/>
          <a:lstStyle/>
          <a:p>
            <a:fld id="{119E31AE-E8FF-4903-AEC2-C1EFFDD779F4}" type="datetimeFigureOut">
              <a:rPr lang="en-US" smtClean="0"/>
              <a:t>8/23/2023</a:t>
            </a:fld>
            <a:endParaRPr lang="en-US"/>
          </a:p>
        </p:txBody>
      </p:sp>
      <p:sp>
        <p:nvSpPr>
          <p:cNvPr id="5" name="Footer Placeholder 4">
            <a:extLst>
              <a:ext uri="{FF2B5EF4-FFF2-40B4-BE49-F238E27FC236}">
                <a16:creationId xmlns:a16="http://schemas.microsoft.com/office/drawing/2014/main" id="{806057E1-88AA-4F56-9793-15A99B31DA5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02505EA-CA51-40FD-AC05-5252D71D8C8F}"/>
              </a:ext>
            </a:extLst>
          </p:cNvPr>
          <p:cNvSpPr>
            <a:spLocks noGrp="1"/>
          </p:cNvSpPr>
          <p:nvPr>
            <p:ph type="sldNum" sz="quarter" idx="12"/>
          </p:nvPr>
        </p:nvSpPr>
        <p:spPr>
          <a:xfrm>
            <a:off x="8610600" y="6356350"/>
            <a:ext cx="2743200" cy="365125"/>
          </a:xfrm>
          <a:prstGeom prst="rect">
            <a:avLst/>
          </a:prstGeom>
        </p:spPr>
        <p:txBody>
          <a:bodyPr/>
          <a:lstStyle/>
          <a:p>
            <a:fld id="{0B11F9D1-34CA-4131-A882-958E50922C4C}" type="slidenum">
              <a:rPr lang="en-US" smtClean="0"/>
              <a:t>‹#›</a:t>
            </a:fld>
            <a:endParaRPr lang="en-US"/>
          </a:p>
        </p:txBody>
      </p:sp>
    </p:spTree>
    <p:extLst>
      <p:ext uri="{BB962C8B-B14F-4D97-AF65-F5344CB8AC3E}">
        <p14:creationId xmlns:p14="http://schemas.microsoft.com/office/powerpoint/2010/main" val="2934196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47ECC-4865-4440-B801-2997AE90CB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6296FF-9312-4164-849D-5D4F73ADE4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A58844-A200-4ADB-867A-5CCE3941E19E}"/>
              </a:ext>
            </a:extLst>
          </p:cNvPr>
          <p:cNvSpPr>
            <a:spLocks noGrp="1"/>
          </p:cNvSpPr>
          <p:nvPr>
            <p:ph type="dt" sz="half" idx="10"/>
          </p:nvPr>
        </p:nvSpPr>
        <p:spPr>
          <a:xfrm>
            <a:off x="838200" y="6356350"/>
            <a:ext cx="2743200" cy="365125"/>
          </a:xfrm>
          <a:prstGeom prst="rect">
            <a:avLst/>
          </a:prstGeom>
        </p:spPr>
        <p:txBody>
          <a:bodyPr/>
          <a:lstStyle/>
          <a:p>
            <a:fld id="{119E31AE-E8FF-4903-AEC2-C1EFFDD779F4}" type="datetimeFigureOut">
              <a:rPr lang="en-US" smtClean="0"/>
              <a:t>8/23/2023</a:t>
            </a:fld>
            <a:endParaRPr lang="en-US"/>
          </a:p>
        </p:txBody>
      </p:sp>
      <p:sp>
        <p:nvSpPr>
          <p:cNvPr id="5" name="Footer Placeholder 4">
            <a:extLst>
              <a:ext uri="{FF2B5EF4-FFF2-40B4-BE49-F238E27FC236}">
                <a16:creationId xmlns:a16="http://schemas.microsoft.com/office/drawing/2014/main" id="{9095CA3B-918A-43A3-BA08-BE87942302F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D3498A4-E719-47FC-A601-723A699C6006}"/>
              </a:ext>
            </a:extLst>
          </p:cNvPr>
          <p:cNvSpPr>
            <a:spLocks noGrp="1"/>
          </p:cNvSpPr>
          <p:nvPr>
            <p:ph type="sldNum" sz="quarter" idx="12"/>
          </p:nvPr>
        </p:nvSpPr>
        <p:spPr>
          <a:xfrm>
            <a:off x="8610600" y="6356350"/>
            <a:ext cx="2743200" cy="365125"/>
          </a:xfrm>
          <a:prstGeom prst="rect">
            <a:avLst/>
          </a:prstGeom>
        </p:spPr>
        <p:txBody>
          <a:bodyPr/>
          <a:lstStyle/>
          <a:p>
            <a:fld id="{0B11F9D1-34CA-4131-A882-958E50922C4C}" type="slidenum">
              <a:rPr lang="en-US" smtClean="0"/>
              <a:t>‹#›</a:t>
            </a:fld>
            <a:endParaRPr lang="en-US"/>
          </a:p>
        </p:txBody>
      </p:sp>
    </p:spTree>
    <p:extLst>
      <p:ext uri="{BB962C8B-B14F-4D97-AF65-F5344CB8AC3E}">
        <p14:creationId xmlns:p14="http://schemas.microsoft.com/office/powerpoint/2010/main" val="2445950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D86BB-5F3C-4DCF-B44B-3F312A28E5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DEAB42-0B55-4350-9303-641746E6AC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890AED4-FB0E-48AB-97BD-70909A8D0C8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A3A9BE8-2AE4-41E7-9D99-CCF6733FB75E}"/>
              </a:ext>
            </a:extLst>
          </p:cNvPr>
          <p:cNvSpPr>
            <a:spLocks noGrp="1"/>
          </p:cNvSpPr>
          <p:nvPr>
            <p:ph type="dt" sz="half" idx="10"/>
          </p:nvPr>
        </p:nvSpPr>
        <p:spPr>
          <a:xfrm>
            <a:off x="838200" y="6356350"/>
            <a:ext cx="2743200" cy="365125"/>
          </a:xfrm>
          <a:prstGeom prst="rect">
            <a:avLst/>
          </a:prstGeom>
        </p:spPr>
        <p:txBody>
          <a:bodyPr/>
          <a:lstStyle/>
          <a:p>
            <a:fld id="{119E31AE-E8FF-4903-AEC2-C1EFFDD779F4}" type="datetimeFigureOut">
              <a:rPr lang="en-US" smtClean="0"/>
              <a:t>8/23/2023</a:t>
            </a:fld>
            <a:endParaRPr lang="en-US"/>
          </a:p>
        </p:txBody>
      </p:sp>
      <p:sp>
        <p:nvSpPr>
          <p:cNvPr id="6" name="Footer Placeholder 5">
            <a:extLst>
              <a:ext uri="{FF2B5EF4-FFF2-40B4-BE49-F238E27FC236}">
                <a16:creationId xmlns:a16="http://schemas.microsoft.com/office/drawing/2014/main" id="{AD732575-C578-434B-8F0C-FA0AA18AF79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F2F17A3-9456-46E0-89F4-0D04151ADE29}"/>
              </a:ext>
            </a:extLst>
          </p:cNvPr>
          <p:cNvSpPr>
            <a:spLocks noGrp="1"/>
          </p:cNvSpPr>
          <p:nvPr>
            <p:ph type="sldNum" sz="quarter" idx="12"/>
          </p:nvPr>
        </p:nvSpPr>
        <p:spPr>
          <a:xfrm>
            <a:off x="8610600" y="6356350"/>
            <a:ext cx="2743200" cy="365125"/>
          </a:xfrm>
          <a:prstGeom prst="rect">
            <a:avLst/>
          </a:prstGeom>
        </p:spPr>
        <p:txBody>
          <a:bodyPr/>
          <a:lstStyle/>
          <a:p>
            <a:fld id="{0B11F9D1-34CA-4131-A882-958E50922C4C}" type="slidenum">
              <a:rPr lang="en-US" smtClean="0"/>
              <a:t>‹#›</a:t>
            </a:fld>
            <a:endParaRPr lang="en-US"/>
          </a:p>
        </p:txBody>
      </p:sp>
    </p:spTree>
    <p:extLst>
      <p:ext uri="{BB962C8B-B14F-4D97-AF65-F5344CB8AC3E}">
        <p14:creationId xmlns:p14="http://schemas.microsoft.com/office/powerpoint/2010/main" val="619664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E498B-308B-479A-972A-AAE729AEDCD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E31F8BC-B3BF-443A-8994-AC4F5E99FB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FCEBE1-D1B4-4101-8807-6A1BE8AAA8A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7B5F16C-ED5C-439B-A034-734120A759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46F0E14-9C1E-4319-9C17-6385287CF03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5668A0E-F574-4686-B623-A5CCD2108162}"/>
              </a:ext>
            </a:extLst>
          </p:cNvPr>
          <p:cNvSpPr>
            <a:spLocks noGrp="1"/>
          </p:cNvSpPr>
          <p:nvPr>
            <p:ph type="dt" sz="half" idx="10"/>
          </p:nvPr>
        </p:nvSpPr>
        <p:spPr>
          <a:xfrm>
            <a:off x="838200" y="6356350"/>
            <a:ext cx="2743200" cy="365125"/>
          </a:xfrm>
          <a:prstGeom prst="rect">
            <a:avLst/>
          </a:prstGeom>
        </p:spPr>
        <p:txBody>
          <a:bodyPr/>
          <a:lstStyle/>
          <a:p>
            <a:fld id="{119E31AE-E8FF-4903-AEC2-C1EFFDD779F4}" type="datetimeFigureOut">
              <a:rPr lang="en-US" smtClean="0"/>
              <a:t>8/23/2023</a:t>
            </a:fld>
            <a:endParaRPr lang="en-US"/>
          </a:p>
        </p:txBody>
      </p:sp>
      <p:sp>
        <p:nvSpPr>
          <p:cNvPr id="8" name="Footer Placeholder 7">
            <a:extLst>
              <a:ext uri="{FF2B5EF4-FFF2-40B4-BE49-F238E27FC236}">
                <a16:creationId xmlns:a16="http://schemas.microsoft.com/office/drawing/2014/main" id="{0DB299F9-BF7E-47DC-9E70-71E3EFC3C04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83446E1-0AEB-4862-B421-BBD031A287D5}"/>
              </a:ext>
            </a:extLst>
          </p:cNvPr>
          <p:cNvSpPr>
            <a:spLocks noGrp="1"/>
          </p:cNvSpPr>
          <p:nvPr>
            <p:ph type="sldNum" sz="quarter" idx="12"/>
          </p:nvPr>
        </p:nvSpPr>
        <p:spPr>
          <a:xfrm>
            <a:off x="8610600" y="6356350"/>
            <a:ext cx="2743200" cy="365125"/>
          </a:xfrm>
          <a:prstGeom prst="rect">
            <a:avLst/>
          </a:prstGeom>
        </p:spPr>
        <p:txBody>
          <a:bodyPr/>
          <a:lstStyle/>
          <a:p>
            <a:fld id="{0B11F9D1-34CA-4131-A882-958E50922C4C}" type="slidenum">
              <a:rPr lang="en-US" smtClean="0"/>
              <a:t>‹#›</a:t>
            </a:fld>
            <a:endParaRPr lang="en-US"/>
          </a:p>
        </p:txBody>
      </p:sp>
    </p:spTree>
    <p:extLst>
      <p:ext uri="{BB962C8B-B14F-4D97-AF65-F5344CB8AC3E}">
        <p14:creationId xmlns:p14="http://schemas.microsoft.com/office/powerpoint/2010/main" val="2539241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14045-FAD9-4137-B426-A2D419B3FF2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DA197CC-9272-490A-81BA-9E20558DEDC3}"/>
              </a:ext>
            </a:extLst>
          </p:cNvPr>
          <p:cNvSpPr>
            <a:spLocks noGrp="1"/>
          </p:cNvSpPr>
          <p:nvPr>
            <p:ph type="dt" sz="half" idx="10"/>
          </p:nvPr>
        </p:nvSpPr>
        <p:spPr>
          <a:xfrm>
            <a:off x="838200" y="6356350"/>
            <a:ext cx="2743200" cy="365125"/>
          </a:xfrm>
          <a:prstGeom prst="rect">
            <a:avLst/>
          </a:prstGeom>
        </p:spPr>
        <p:txBody>
          <a:bodyPr/>
          <a:lstStyle/>
          <a:p>
            <a:fld id="{119E31AE-E8FF-4903-AEC2-C1EFFDD779F4}" type="datetimeFigureOut">
              <a:rPr lang="en-US" smtClean="0"/>
              <a:t>8/23/2023</a:t>
            </a:fld>
            <a:endParaRPr lang="en-US"/>
          </a:p>
        </p:txBody>
      </p:sp>
      <p:sp>
        <p:nvSpPr>
          <p:cNvPr id="4" name="Footer Placeholder 3">
            <a:extLst>
              <a:ext uri="{FF2B5EF4-FFF2-40B4-BE49-F238E27FC236}">
                <a16:creationId xmlns:a16="http://schemas.microsoft.com/office/drawing/2014/main" id="{7522FF5B-8646-422B-A827-CA7F1B1F742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EFA0603-4935-4BE2-9437-1AC651A265F6}"/>
              </a:ext>
            </a:extLst>
          </p:cNvPr>
          <p:cNvSpPr>
            <a:spLocks noGrp="1"/>
          </p:cNvSpPr>
          <p:nvPr>
            <p:ph type="sldNum" sz="quarter" idx="12"/>
          </p:nvPr>
        </p:nvSpPr>
        <p:spPr>
          <a:xfrm>
            <a:off x="8610600" y="6356350"/>
            <a:ext cx="2743200" cy="365125"/>
          </a:xfrm>
          <a:prstGeom prst="rect">
            <a:avLst/>
          </a:prstGeom>
        </p:spPr>
        <p:txBody>
          <a:bodyPr/>
          <a:lstStyle/>
          <a:p>
            <a:fld id="{0B11F9D1-34CA-4131-A882-958E50922C4C}" type="slidenum">
              <a:rPr lang="en-US" smtClean="0"/>
              <a:t>‹#›</a:t>
            </a:fld>
            <a:endParaRPr lang="en-US"/>
          </a:p>
        </p:txBody>
      </p:sp>
    </p:spTree>
    <p:extLst>
      <p:ext uri="{BB962C8B-B14F-4D97-AF65-F5344CB8AC3E}">
        <p14:creationId xmlns:p14="http://schemas.microsoft.com/office/powerpoint/2010/main" val="1212243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17FD43-2584-4FB1-B3DA-DF5FAE32C980}"/>
              </a:ext>
            </a:extLst>
          </p:cNvPr>
          <p:cNvSpPr>
            <a:spLocks noGrp="1"/>
          </p:cNvSpPr>
          <p:nvPr>
            <p:ph type="dt" sz="half" idx="10"/>
          </p:nvPr>
        </p:nvSpPr>
        <p:spPr>
          <a:xfrm>
            <a:off x="838200" y="6356350"/>
            <a:ext cx="2743200" cy="365125"/>
          </a:xfrm>
          <a:prstGeom prst="rect">
            <a:avLst/>
          </a:prstGeom>
        </p:spPr>
        <p:txBody>
          <a:bodyPr/>
          <a:lstStyle/>
          <a:p>
            <a:fld id="{119E31AE-E8FF-4903-AEC2-C1EFFDD779F4}" type="datetimeFigureOut">
              <a:rPr lang="en-US" smtClean="0"/>
              <a:t>8/23/2023</a:t>
            </a:fld>
            <a:endParaRPr lang="en-US"/>
          </a:p>
        </p:txBody>
      </p:sp>
      <p:sp>
        <p:nvSpPr>
          <p:cNvPr id="3" name="Footer Placeholder 2">
            <a:extLst>
              <a:ext uri="{FF2B5EF4-FFF2-40B4-BE49-F238E27FC236}">
                <a16:creationId xmlns:a16="http://schemas.microsoft.com/office/drawing/2014/main" id="{949B80F7-E163-4A49-9C82-F7FC933FB30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35FDC6-E005-4B70-A826-1F21435F5695}"/>
              </a:ext>
            </a:extLst>
          </p:cNvPr>
          <p:cNvSpPr>
            <a:spLocks noGrp="1"/>
          </p:cNvSpPr>
          <p:nvPr>
            <p:ph type="sldNum" sz="quarter" idx="12"/>
          </p:nvPr>
        </p:nvSpPr>
        <p:spPr>
          <a:xfrm>
            <a:off x="8610600" y="6356350"/>
            <a:ext cx="2743200" cy="365125"/>
          </a:xfrm>
          <a:prstGeom prst="rect">
            <a:avLst/>
          </a:prstGeom>
        </p:spPr>
        <p:txBody>
          <a:bodyPr/>
          <a:lstStyle/>
          <a:p>
            <a:fld id="{0B11F9D1-34CA-4131-A882-958E50922C4C}" type="slidenum">
              <a:rPr lang="en-US" smtClean="0"/>
              <a:t>‹#›</a:t>
            </a:fld>
            <a:endParaRPr lang="en-US"/>
          </a:p>
        </p:txBody>
      </p:sp>
    </p:spTree>
    <p:extLst>
      <p:ext uri="{BB962C8B-B14F-4D97-AF65-F5344CB8AC3E}">
        <p14:creationId xmlns:p14="http://schemas.microsoft.com/office/powerpoint/2010/main" val="24621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40CE4-2482-430B-BD21-15C630E122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151C0D8-AD56-4E38-9200-433939D82D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E12F36D-BD1E-4352-B644-4E9C6508B2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8CDDBF-4612-45C4-B390-E40916FA016A}"/>
              </a:ext>
            </a:extLst>
          </p:cNvPr>
          <p:cNvSpPr>
            <a:spLocks noGrp="1"/>
          </p:cNvSpPr>
          <p:nvPr>
            <p:ph type="dt" sz="half" idx="10"/>
          </p:nvPr>
        </p:nvSpPr>
        <p:spPr>
          <a:xfrm>
            <a:off x="838200" y="6356350"/>
            <a:ext cx="2743200" cy="365125"/>
          </a:xfrm>
          <a:prstGeom prst="rect">
            <a:avLst/>
          </a:prstGeom>
        </p:spPr>
        <p:txBody>
          <a:bodyPr/>
          <a:lstStyle/>
          <a:p>
            <a:fld id="{119E31AE-E8FF-4903-AEC2-C1EFFDD779F4}" type="datetimeFigureOut">
              <a:rPr lang="en-US" smtClean="0"/>
              <a:t>8/23/2023</a:t>
            </a:fld>
            <a:endParaRPr lang="en-US"/>
          </a:p>
        </p:txBody>
      </p:sp>
      <p:sp>
        <p:nvSpPr>
          <p:cNvPr id="6" name="Footer Placeholder 5">
            <a:extLst>
              <a:ext uri="{FF2B5EF4-FFF2-40B4-BE49-F238E27FC236}">
                <a16:creationId xmlns:a16="http://schemas.microsoft.com/office/drawing/2014/main" id="{7D8EB701-1DCD-4138-82DF-4D82425378F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EFAE5C0-EE53-43DC-ADBF-2F4551A63014}"/>
              </a:ext>
            </a:extLst>
          </p:cNvPr>
          <p:cNvSpPr>
            <a:spLocks noGrp="1"/>
          </p:cNvSpPr>
          <p:nvPr>
            <p:ph type="sldNum" sz="quarter" idx="12"/>
          </p:nvPr>
        </p:nvSpPr>
        <p:spPr>
          <a:xfrm>
            <a:off x="8610600" y="6356350"/>
            <a:ext cx="2743200" cy="365125"/>
          </a:xfrm>
          <a:prstGeom prst="rect">
            <a:avLst/>
          </a:prstGeom>
        </p:spPr>
        <p:txBody>
          <a:bodyPr/>
          <a:lstStyle/>
          <a:p>
            <a:fld id="{0B11F9D1-34CA-4131-A882-958E50922C4C}" type="slidenum">
              <a:rPr lang="en-US" smtClean="0"/>
              <a:t>‹#›</a:t>
            </a:fld>
            <a:endParaRPr lang="en-US"/>
          </a:p>
        </p:txBody>
      </p:sp>
    </p:spTree>
    <p:extLst>
      <p:ext uri="{BB962C8B-B14F-4D97-AF65-F5344CB8AC3E}">
        <p14:creationId xmlns:p14="http://schemas.microsoft.com/office/powerpoint/2010/main" val="43928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55C46-EEB9-4C36-A272-5DCA376F97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098775B-4354-4BE7-A94E-6248A580A1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DD6619C-8F81-4DD6-980D-15B6F12842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F07AFD-8A48-49CA-A6EA-AEB6F910DEEF}"/>
              </a:ext>
            </a:extLst>
          </p:cNvPr>
          <p:cNvSpPr>
            <a:spLocks noGrp="1"/>
          </p:cNvSpPr>
          <p:nvPr>
            <p:ph type="dt" sz="half" idx="10"/>
          </p:nvPr>
        </p:nvSpPr>
        <p:spPr>
          <a:xfrm>
            <a:off x="838200" y="6356350"/>
            <a:ext cx="2743200" cy="365125"/>
          </a:xfrm>
          <a:prstGeom prst="rect">
            <a:avLst/>
          </a:prstGeom>
        </p:spPr>
        <p:txBody>
          <a:bodyPr/>
          <a:lstStyle/>
          <a:p>
            <a:fld id="{119E31AE-E8FF-4903-AEC2-C1EFFDD779F4}" type="datetimeFigureOut">
              <a:rPr lang="en-US" smtClean="0"/>
              <a:t>8/23/2023</a:t>
            </a:fld>
            <a:endParaRPr lang="en-US"/>
          </a:p>
        </p:txBody>
      </p:sp>
      <p:sp>
        <p:nvSpPr>
          <p:cNvPr id="6" name="Footer Placeholder 5">
            <a:extLst>
              <a:ext uri="{FF2B5EF4-FFF2-40B4-BE49-F238E27FC236}">
                <a16:creationId xmlns:a16="http://schemas.microsoft.com/office/drawing/2014/main" id="{30BADDA3-104C-4161-9500-10BED64AFCD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F389835-9F03-40D2-AE1C-9E71F33F98E9}"/>
              </a:ext>
            </a:extLst>
          </p:cNvPr>
          <p:cNvSpPr>
            <a:spLocks noGrp="1"/>
          </p:cNvSpPr>
          <p:nvPr>
            <p:ph type="sldNum" sz="quarter" idx="12"/>
          </p:nvPr>
        </p:nvSpPr>
        <p:spPr>
          <a:xfrm>
            <a:off x="8610600" y="6356350"/>
            <a:ext cx="2743200" cy="365125"/>
          </a:xfrm>
          <a:prstGeom prst="rect">
            <a:avLst/>
          </a:prstGeom>
        </p:spPr>
        <p:txBody>
          <a:bodyPr/>
          <a:lstStyle/>
          <a:p>
            <a:fld id="{0B11F9D1-34CA-4131-A882-958E50922C4C}" type="slidenum">
              <a:rPr lang="en-US" smtClean="0"/>
              <a:t>‹#›</a:t>
            </a:fld>
            <a:endParaRPr lang="en-US"/>
          </a:p>
        </p:txBody>
      </p:sp>
    </p:spTree>
    <p:extLst>
      <p:ext uri="{BB962C8B-B14F-4D97-AF65-F5344CB8AC3E}">
        <p14:creationId xmlns:p14="http://schemas.microsoft.com/office/powerpoint/2010/main" val="3317278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49D818-9495-474F-A5CA-ABFAA33F4C66}"/>
              </a:ext>
            </a:extLst>
          </p:cNvPr>
          <p:cNvSpPr>
            <a:spLocks noGrp="1"/>
          </p:cNvSpPr>
          <p:nvPr>
            <p:ph type="title"/>
          </p:nvPr>
        </p:nvSpPr>
        <p:spPr>
          <a:xfrm>
            <a:off x="838200" y="69671"/>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E760616-9857-4930-89FD-55BC5C2DD3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Logo, company name&#10;&#10;Description automatically generated">
            <a:extLst>
              <a:ext uri="{FF2B5EF4-FFF2-40B4-BE49-F238E27FC236}">
                <a16:creationId xmlns:a16="http://schemas.microsoft.com/office/drawing/2014/main" id="{8117CBE7-9F4F-4B6C-8C68-E8C582D5E755}"/>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932392" y="4949753"/>
            <a:ext cx="2259608" cy="2259608"/>
          </a:xfrm>
          <a:prstGeom prst="rect">
            <a:avLst/>
          </a:prstGeom>
        </p:spPr>
      </p:pic>
      <p:sp>
        <p:nvSpPr>
          <p:cNvPr id="17" name="Rectangle 16">
            <a:extLst>
              <a:ext uri="{FF2B5EF4-FFF2-40B4-BE49-F238E27FC236}">
                <a16:creationId xmlns:a16="http://schemas.microsoft.com/office/drawing/2014/main" id="{56F83A41-4DC8-4BF9-ADE2-00F8E9B6BCA2}"/>
              </a:ext>
            </a:extLst>
          </p:cNvPr>
          <p:cNvSpPr/>
          <p:nvPr userDrawn="1"/>
        </p:nvSpPr>
        <p:spPr>
          <a:xfrm>
            <a:off x="0" y="0"/>
            <a:ext cx="12192000" cy="14649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7422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555B7-9BD8-4545-B9EE-5FEA66C531D3}"/>
              </a:ext>
            </a:extLst>
          </p:cNvPr>
          <p:cNvSpPr>
            <a:spLocks noGrp="1"/>
          </p:cNvSpPr>
          <p:nvPr>
            <p:ph type="ctrTitle"/>
          </p:nvPr>
        </p:nvSpPr>
        <p:spPr>
          <a:xfrm>
            <a:off x="1524000" y="2306971"/>
            <a:ext cx="4121791" cy="1202991"/>
          </a:xfrm>
        </p:spPr>
        <p:txBody>
          <a:bodyPr>
            <a:normAutofit/>
          </a:bodyPr>
          <a:lstStyle/>
          <a:p>
            <a:pPr algn="l"/>
            <a:r>
              <a:rPr lang="en-US" sz="3600" b="1" dirty="0">
                <a:solidFill>
                  <a:schemeClr val="accent5"/>
                </a:solidFill>
              </a:rPr>
              <a:t>Forming an Extension District</a:t>
            </a:r>
          </a:p>
        </p:txBody>
      </p:sp>
      <p:sp>
        <p:nvSpPr>
          <p:cNvPr id="3" name="Subtitle 2">
            <a:extLst>
              <a:ext uri="{FF2B5EF4-FFF2-40B4-BE49-F238E27FC236}">
                <a16:creationId xmlns:a16="http://schemas.microsoft.com/office/drawing/2014/main" id="{37C79C23-E621-4FF3-9D91-1EF908BA39C7}"/>
              </a:ext>
            </a:extLst>
          </p:cNvPr>
          <p:cNvSpPr>
            <a:spLocks noGrp="1"/>
          </p:cNvSpPr>
          <p:nvPr>
            <p:ph type="subTitle" idx="4294967295"/>
          </p:nvPr>
        </p:nvSpPr>
        <p:spPr>
          <a:xfrm>
            <a:off x="1524000" y="3828541"/>
            <a:ext cx="4180514" cy="751848"/>
          </a:xfrm>
        </p:spPr>
        <p:txBody>
          <a:bodyPr/>
          <a:lstStyle/>
          <a:p>
            <a:pPr marL="0" indent="0">
              <a:buNone/>
            </a:pPr>
            <a:r>
              <a:rPr lang="en-US" dirty="0">
                <a:solidFill>
                  <a:schemeClr val="accent5"/>
                </a:solidFill>
              </a:rPr>
              <a:t>Board Leadership Series</a:t>
            </a:r>
          </a:p>
        </p:txBody>
      </p:sp>
    </p:spTree>
    <p:extLst>
      <p:ext uri="{BB962C8B-B14F-4D97-AF65-F5344CB8AC3E}">
        <p14:creationId xmlns:p14="http://schemas.microsoft.com/office/powerpoint/2010/main" val="3641297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5743" y="1364777"/>
            <a:ext cx="9144000" cy="2279176"/>
          </a:xfrm>
        </p:spPr>
        <p:txBody>
          <a:bodyPr/>
          <a:lstStyle/>
          <a:p>
            <a:r>
              <a:rPr lang="en-US" dirty="0"/>
              <a:t>Any Questions?</a:t>
            </a:r>
          </a:p>
        </p:txBody>
      </p:sp>
      <p:sp>
        <p:nvSpPr>
          <p:cNvPr id="3" name="Text Placeholder 2"/>
          <p:cNvSpPr>
            <a:spLocks noGrp="1"/>
          </p:cNvSpPr>
          <p:nvPr>
            <p:ph type="body" sz="quarter" idx="11"/>
          </p:nvPr>
        </p:nvSpPr>
        <p:spPr/>
        <p:txBody>
          <a:bodyPr>
            <a:normAutofit fontScale="62500" lnSpcReduction="20000"/>
          </a:bodyPr>
          <a:lstStyle/>
          <a:p>
            <a:endParaRPr lang="en-US" dirty="0"/>
          </a:p>
        </p:txBody>
      </p:sp>
      <p:sp>
        <p:nvSpPr>
          <p:cNvPr id="4" name="Text Placeholder 3"/>
          <p:cNvSpPr>
            <a:spLocks noGrp="1"/>
          </p:cNvSpPr>
          <p:nvPr>
            <p:ph type="body" sz="quarter" idx="12"/>
          </p:nvPr>
        </p:nvSpPr>
        <p:spPr>
          <a:xfrm>
            <a:off x="1757929" y="3852863"/>
            <a:ext cx="4554538" cy="593725"/>
          </a:xfrm>
        </p:spPr>
        <p:txBody>
          <a:bodyPr/>
          <a:lstStyle/>
          <a:p>
            <a:endParaRPr lang="en-US" dirty="0"/>
          </a:p>
        </p:txBody>
      </p:sp>
    </p:spTree>
    <p:extLst>
      <p:ext uri="{BB962C8B-B14F-4D97-AF65-F5344CB8AC3E}">
        <p14:creationId xmlns:p14="http://schemas.microsoft.com/office/powerpoint/2010/main" val="241762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21EE7-EE12-49D3-A2D4-48ECE72B5AC3}"/>
              </a:ext>
            </a:extLst>
          </p:cNvPr>
          <p:cNvSpPr>
            <a:spLocks noGrp="1"/>
          </p:cNvSpPr>
          <p:nvPr>
            <p:ph type="title"/>
          </p:nvPr>
        </p:nvSpPr>
        <p:spPr>
          <a:xfrm>
            <a:off x="234193" y="103227"/>
            <a:ext cx="10515600" cy="1325563"/>
          </a:xfrm>
        </p:spPr>
        <p:txBody>
          <a:bodyPr/>
          <a:lstStyle/>
          <a:p>
            <a:r>
              <a:rPr lang="en-US" b="1" dirty="0">
                <a:solidFill>
                  <a:schemeClr val="accent5"/>
                </a:solidFill>
              </a:rPr>
              <a:t>What does districting mean to you?</a:t>
            </a:r>
          </a:p>
        </p:txBody>
      </p:sp>
      <p:sp>
        <p:nvSpPr>
          <p:cNvPr id="4" name="Rectangle 3">
            <a:extLst>
              <a:ext uri="{FF2B5EF4-FFF2-40B4-BE49-F238E27FC236}">
                <a16:creationId xmlns:a16="http://schemas.microsoft.com/office/drawing/2014/main" id="{77867472-0199-4E32-85F5-BBA3C6DF8315}"/>
              </a:ext>
            </a:extLst>
          </p:cNvPr>
          <p:cNvSpPr>
            <a:spLocks noGrp="1" noChangeArrowheads="1"/>
          </p:cNvSpPr>
          <p:nvPr>
            <p:ph idx="1"/>
          </p:nvPr>
        </p:nvSpPr>
        <p:spPr>
          <a:xfrm>
            <a:off x="-261296" y="1691387"/>
            <a:ext cx="10515600" cy="4351337"/>
          </a:xfrm>
        </p:spPr>
        <p:txBody>
          <a:bodyPr/>
          <a:lstStyle/>
          <a:p>
            <a:pPr marL="914400" lvl="2" indent="0" algn="ctr" eaLnBrk="1" hangingPunct="1">
              <a:buNone/>
            </a:pPr>
            <a:endParaRPr lang="en-US" altLang="en-US" sz="4000" dirty="0"/>
          </a:p>
          <a:p>
            <a:pPr marL="914400" lvl="2" indent="0" algn="ctr" eaLnBrk="1" hangingPunct="1">
              <a:buNone/>
            </a:pPr>
            <a:endParaRPr lang="en-US" altLang="en-US" sz="4000" dirty="0"/>
          </a:p>
          <a:p>
            <a:pPr lvl="2"/>
            <a:r>
              <a:rPr lang="en-US" altLang="en-US" sz="3200" dirty="0"/>
              <a:t>The benefits and concerns of districting…</a:t>
            </a:r>
          </a:p>
          <a:p>
            <a:pPr lvl="2" eaLnBrk="1" hangingPunct="1">
              <a:lnSpc>
                <a:spcPct val="80000"/>
              </a:lnSpc>
            </a:pPr>
            <a:endParaRPr lang="en-US" altLang="en-US" sz="2000" dirty="0"/>
          </a:p>
          <a:p>
            <a:pPr lvl="2" eaLnBrk="1" hangingPunct="1">
              <a:lnSpc>
                <a:spcPct val="80000"/>
              </a:lnSpc>
            </a:pPr>
            <a:endParaRPr lang="en-US" altLang="en-US" sz="2000" dirty="0"/>
          </a:p>
          <a:p>
            <a:pPr lvl="2" eaLnBrk="1" hangingPunct="1">
              <a:lnSpc>
                <a:spcPct val="80000"/>
              </a:lnSpc>
            </a:pPr>
            <a:endParaRPr lang="en-US" altLang="en-US" sz="2000" u="sng" dirty="0"/>
          </a:p>
        </p:txBody>
      </p:sp>
    </p:spTree>
    <p:extLst>
      <p:ext uri="{BB962C8B-B14F-4D97-AF65-F5344CB8AC3E}">
        <p14:creationId xmlns:p14="http://schemas.microsoft.com/office/powerpoint/2010/main" val="550358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21EE7-EE12-49D3-A2D4-48ECE72B5AC3}"/>
              </a:ext>
            </a:extLst>
          </p:cNvPr>
          <p:cNvSpPr>
            <a:spLocks noGrp="1"/>
          </p:cNvSpPr>
          <p:nvPr>
            <p:ph type="title"/>
          </p:nvPr>
        </p:nvSpPr>
        <p:spPr>
          <a:xfrm>
            <a:off x="234193" y="103227"/>
            <a:ext cx="10515600" cy="1325563"/>
          </a:xfrm>
        </p:spPr>
        <p:txBody>
          <a:bodyPr/>
          <a:lstStyle/>
          <a:p>
            <a:r>
              <a:rPr lang="en-US" b="1" dirty="0">
                <a:solidFill>
                  <a:schemeClr val="accent5"/>
                </a:solidFill>
              </a:rPr>
              <a:t>Common misconceptions</a:t>
            </a:r>
          </a:p>
        </p:txBody>
      </p:sp>
      <p:sp>
        <p:nvSpPr>
          <p:cNvPr id="6" name="Rectangle 3">
            <a:extLst>
              <a:ext uri="{FF2B5EF4-FFF2-40B4-BE49-F238E27FC236}">
                <a16:creationId xmlns:a16="http://schemas.microsoft.com/office/drawing/2014/main" id="{6FCF814B-B4CF-475D-8954-80F8CB90477D}"/>
              </a:ext>
            </a:extLst>
          </p:cNvPr>
          <p:cNvSpPr txBox="1">
            <a:spLocks noChangeArrowheads="1"/>
          </p:cNvSpPr>
          <p:nvPr/>
        </p:nvSpPr>
        <p:spPr>
          <a:xfrm>
            <a:off x="448811" y="1428790"/>
            <a:ext cx="11396444" cy="42211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endParaRPr lang="en-US" altLang="en-US" sz="2400" dirty="0"/>
          </a:p>
          <a:p>
            <a:pPr lvl="1">
              <a:lnSpc>
                <a:spcPct val="80000"/>
              </a:lnSpc>
            </a:pPr>
            <a:r>
              <a:rPr lang="en-US" altLang="en-US" dirty="0"/>
              <a:t>With more counties, agents will be stretched more thinly</a:t>
            </a:r>
          </a:p>
          <a:p>
            <a:pPr lvl="1">
              <a:lnSpc>
                <a:spcPct val="80000"/>
              </a:lnSpc>
            </a:pPr>
            <a:endParaRPr lang="en-US" altLang="en-US" dirty="0"/>
          </a:p>
          <a:p>
            <a:pPr lvl="1">
              <a:lnSpc>
                <a:spcPct val="80000"/>
              </a:lnSpc>
            </a:pPr>
            <a:r>
              <a:rPr lang="en-US" altLang="en-US" dirty="0"/>
              <a:t>County citizens will lose control of extension programming</a:t>
            </a:r>
          </a:p>
          <a:p>
            <a:pPr lvl="1">
              <a:lnSpc>
                <a:spcPct val="80000"/>
              </a:lnSpc>
            </a:pPr>
            <a:endParaRPr lang="en-US" altLang="en-US" dirty="0"/>
          </a:p>
          <a:p>
            <a:pPr lvl="1">
              <a:lnSpc>
                <a:spcPct val="80000"/>
              </a:lnSpc>
            </a:pPr>
            <a:r>
              <a:rPr lang="en-US" altLang="en-US" dirty="0"/>
              <a:t>If a county becomes part of a district, its county office will close</a:t>
            </a:r>
          </a:p>
          <a:p>
            <a:pPr lvl="1">
              <a:lnSpc>
                <a:spcPct val="80000"/>
              </a:lnSpc>
            </a:pPr>
            <a:endParaRPr lang="en-US" altLang="en-US" dirty="0"/>
          </a:p>
          <a:p>
            <a:pPr lvl="1">
              <a:lnSpc>
                <a:spcPct val="80000"/>
              </a:lnSpc>
            </a:pPr>
            <a:r>
              <a:rPr lang="en-US" altLang="en-US" dirty="0"/>
              <a:t>Districting will cause us to lose our county fair</a:t>
            </a:r>
          </a:p>
          <a:p>
            <a:pPr lvl="1">
              <a:lnSpc>
                <a:spcPct val="80000"/>
              </a:lnSpc>
            </a:pPr>
            <a:endParaRPr lang="en-US" altLang="en-US" dirty="0"/>
          </a:p>
          <a:p>
            <a:pPr lvl="1">
              <a:lnSpc>
                <a:spcPct val="80000"/>
              </a:lnSpc>
            </a:pPr>
            <a:r>
              <a:rPr lang="en-US" altLang="en-US" dirty="0"/>
              <a:t>Taxes will increase as a result of the creation of an extension district</a:t>
            </a:r>
          </a:p>
          <a:p>
            <a:pPr lvl="1">
              <a:lnSpc>
                <a:spcPct val="80000"/>
              </a:lnSpc>
            </a:pPr>
            <a:endParaRPr lang="en-US" altLang="en-US" sz="3600" dirty="0"/>
          </a:p>
          <a:p>
            <a:pPr lvl="1">
              <a:lnSpc>
                <a:spcPct val="80000"/>
              </a:lnSpc>
            </a:pPr>
            <a:endParaRPr lang="en-US" altLang="en-US" sz="3600" dirty="0"/>
          </a:p>
          <a:p>
            <a:pPr marL="457200" lvl="1" indent="0">
              <a:lnSpc>
                <a:spcPct val="80000"/>
              </a:lnSpc>
              <a:buNone/>
            </a:pPr>
            <a:endParaRPr lang="en-US" altLang="en-US" sz="3600" dirty="0"/>
          </a:p>
          <a:p>
            <a:pPr>
              <a:lnSpc>
                <a:spcPct val="80000"/>
              </a:lnSpc>
              <a:buFontTx/>
              <a:buNone/>
            </a:pPr>
            <a:endParaRPr lang="en-US" altLang="en-US" sz="2000" dirty="0"/>
          </a:p>
        </p:txBody>
      </p:sp>
    </p:spTree>
    <p:extLst>
      <p:ext uri="{BB962C8B-B14F-4D97-AF65-F5344CB8AC3E}">
        <p14:creationId xmlns:p14="http://schemas.microsoft.com/office/powerpoint/2010/main" val="3914904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21EE7-EE12-49D3-A2D4-48ECE72B5AC3}"/>
              </a:ext>
            </a:extLst>
          </p:cNvPr>
          <p:cNvSpPr>
            <a:spLocks noGrp="1"/>
          </p:cNvSpPr>
          <p:nvPr>
            <p:ph type="title"/>
          </p:nvPr>
        </p:nvSpPr>
        <p:spPr>
          <a:xfrm>
            <a:off x="234193" y="103227"/>
            <a:ext cx="10515600" cy="1325563"/>
          </a:xfrm>
        </p:spPr>
        <p:txBody>
          <a:bodyPr/>
          <a:lstStyle/>
          <a:p>
            <a:r>
              <a:rPr lang="en-US" b="1" dirty="0">
                <a:solidFill>
                  <a:schemeClr val="accent5"/>
                </a:solidFill>
              </a:rPr>
              <a:t>History of Districts</a:t>
            </a:r>
          </a:p>
        </p:txBody>
      </p:sp>
      <p:sp>
        <p:nvSpPr>
          <p:cNvPr id="4" name="Rectangle 3">
            <a:extLst>
              <a:ext uri="{FF2B5EF4-FFF2-40B4-BE49-F238E27FC236}">
                <a16:creationId xmlns:a16="http://schemas.microsoft.com/office/drawing/2014/main" id="{99910909-95D3-4F28-8A66-8A0C11E72024}"/>
              </a:ext>
            </a:extLst>
          </p:cNvPr>
          <p:cNvSpPr txBox="1">
            <a:spLocks noChangeArrowheads="1"/>
          </p:cNvSpPr>
          <p:nvPr/>
        </p:nvSpPr>
        <p:spPr>
          <a:xfrm>
            <a:off x="457199" y="1828800"/>
            <a:ext cx="11253831"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ltLang="en-US" dirty="0"/>
          </a:p>
        </p:txBody>
      </p:sp>
      <p:pic>
        <p:nvPicPr>
          <p:cNvPr id="7" name="Picture 6" descr="Diagram&#10;&#10;Description automatically generated">
            <a:extLst>
              <a:ext uri="{FF2B5EF4-FFF2-40B4-BE49-F238E27FC236}">
                <a16:creationId xmlns:a16="http://schemas.microsoft.com/office/drawing/2014/main" id="{9A038AEA-6581-15A2-880D-41CEA7CD69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472" y="1505732"/>
            <a:ext cx="9069355" cy="5352268"/>
          </a:xfrm>
          <a:prstGeom prst="rect">
            <a:avLst/>
          </a:prstGeom>
        </p:spPr>
      </p:pic>
    </p:spTree>
    <p:extLst>
      <p:ext uri="{BB962C8B-B14F-4D97-AF65-F5344CB8AC3E}">
        <p14:creationId xmlns:p14="http://schemas.microsoft.com/office/powerpoint/2010/main" val="4085278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21EE7-EE12-49D3-A2D4-48ECE72B5AC3}"/>
              </a:ext>
            </a:extLst>
          </p:cNvPr>
          <p:cNvSpPr>
            <a:spLocks noGrp="1"/>
          </p:cNvSpPr>
          <p:nvPr>
            <p:ph type="title"/>
          </p:nvPr>
        </p:nvSpPr>
        <p:spPr/>
        <p:txBody>
          <a:bodyPr/>
          <a:lstStyle/>
          <a:p>
            <a:r>
              <a:rPr lang="en-US" b="1" dirty="0">
                <a:solidFill>
                  <a:schemeClr val="accent5"/>
                </a:solidFill>
              </a:rPr>
              <a:t>History of Districts</a:t>
            </a:r>
          </a:p>
        </p:txBody>
      </p:sp>
      <p:sp>
        <p:nvSpPr>
          <p:cNvPr id="6" name="Rectangle 3">
            <a:extLst>
              <a:ext uri="{FF2B5EF4-FFF2-40B4-BE49-F238E27FC236}">
                <a16:creationId xmlns:a16="http://schemas.microsoft.com/office/drawing/2014/main" id="{180D1148-64F0-4F42-A5E7-21E96F554AA6}"/>
              </a:ext>
            </a:extLst>
          </p:cNvPr>
          <p:cNvSpPr txBox="1">
            <a:spLocks noChangeArrowheads="1"/>
          </p:cNvSpPr>
          <p:nvPr/>
        </p:nvSpPr>
        <p:spPr>
          <a:xfrm>
            <a:off x="457200" y="1981200"/>
            <a:ext cx="11329332"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ltLang="en-US" dirty="0"/>
          </a:p>
        </p:txBody>
      </p:sp>
      <p:pic>
        <p:nvPicPr>
          <p:cNvPr id="4" name="Picture 3">
            <a:extLst>
              <a:ext uri="{FF2B5EF4-FFF2-40B4-BE49-F238E27FC236}">
                <a16:creationId xmlns:a16="http://schemas.microsoft.com/office/drawing/2014/main" id="{633DAD1A-78EB-6C66-D493-8836B10B5A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391" y="1607272"/>
            <a:ext cx="9102987" cy="4899891"/>
          </a:xfrm>
          <a:prstGeom prst="rect">
            <a:avLst/>
          </a:prstGeom>
        </p:spPr>
      </p:pic>
    </p:spTree>
    <p:extLst>
      <p:ext uri="{BB962C8B-B14F-4D97-AF65-F5344CB8AC3E}">
        <p14:creationId xmlns:p14="http://schemas.microsoft.com/office/powerpoint/2010/main" val="2978871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district?</a:t>
            </a:r>
          </a:p>
        </p:txBody>
      </p:sp>
      <p:sp>
        <p:nvSpPr>
          <p:cNvPr id="3" name="Content Placeholder 2"/>
          <p:cNvSpPr>
            <a:spLocks noGrp="1"/>
          </p:cNvSpPr>
          <p:nvPr>
            <p:ph idx="1"/>
          </p:nvPr>
        </p:nvSpPr>
        <p:spPr/>
        <p:txBody>
          <a:bodyPr>
            <a:normAutofit/>
          </a:bodyPr>
          <a:lstStyle/>
          <a:p>
            <a:r>
              <a:rPr lang="en-US" sz="3200" dirty="0"/>
              <a:t>Effectiveness</a:t>
            </a:r>
          </a:p>
          <a:p>
            <a:r>
              <a:rPr lang="en-US" sz="3200" dirty="0"/>
              <a:t>Relevance</a:t>
            </a:r>
          </a:p>
          <a:p>
            <a:r>
              <a:rPr lang="en-US" sz="3200" dirty="0"/>
              <a:t>Efficiency</a:t>
            </a:r>
          </a:p>
          <a:p>
            <a:r>
              <a:rPr lang="en-US" sz="3200" dirty="0"/>
              <a:t>Sustainability</a:t>
            </a:r>
          </a:p>
        </p:txBody>
      </p:sp>
      <p:pic>
        <p:nvPicPr>
          <p:cNvPr id="4" name="Picture 3" descr="MCj0199115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9221" y="1825625"/>
            <a:ext cx="2146300" cy="321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7026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Forming a district partnership</a:t>
            </a:r>
          </a:p>
        </p:txBody>
      </p:sp>
      <p:sp>
        <p:nvSpPr>
          <p:cNvPr id="3" name="Content Placeholder 2"/>
          <p:cNvSpPr>
            <a:spLocks noGrp="1"/>
          </p:cNvSpPr>
          <p:nvPr>
            <p:ph idx="1"/>
          </p:nvPr>
        </p:nvSpPr>
        <p:spPr/>
        <p:txBody>
          <a:bodyPr/>
          <a:lstStyle/>
          <a:p>
            <a:r>
              <a:rPr lang="en-US" dirty="0"/>
              <a:t>Staff support</a:t>
            </a:r>
          </a:p>
          <a:p>
            <a:r>
              <a:rPr lang="en-US" dirty="0"/>
              <a:t>Public Support</a:t>
            </a:r>
          </a:p>
          <a:p>
            <a:r>
              <a:rPr lang="en-US" dirty="0"/>
              <a:t>Enthusiasm</a:t>
            </a:r>
          </a:p>
          <a:p>
            <a:r>
              <a:rPr lang="en-US" dirty="0"/>
              <a:t>Willing and Engaged</a:t>
            </a:r>
          </a:p>
          <a:p>
            <a:r>
              <a:rPr lang="en-US" dirty="0"/>
              <a:t>Exhibits similar characteristics</a:t>
            </a:r>
          </a:p>
          <a:p>
            <a:r>
              <a:rPr lang="en-US" dirty="0"/>
              <a:t>Focuses on the goal of success</a:t>
            </a:r>
          </a:p>
        </p:txBody>
      </p:sp>
      <p:pic>
        <p:nvPicPr>
          <p:cNvPr id="4" name="Picture 14" descr="MCj00788180000[1]"/>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7592705" y="2429302"/>
            <a:ext cx="2514600"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7478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Districting for you?</a:t>
            </a:r>
          </a:p>
        </p:txBody>
      </p:sp>
      <p:sp>
        <p:nvSpPr>
          <p:cNvPr id="3" name="Content Placeholder 2"/>
          <p:cNvSpPr>
            <a:spLocks noGrp="1"/>
          </p:cNvSpPr>
          <p:nvPr>
            <p:ph idx="1"/>
          </p:nvPr>
        </p:nvSpPr>
        <p:spPr/>
        <p:txBody>
          <a:bodyPr/>
          <a:lstStyle/>
          <a:p>
            <a:r>
              <a:rPr lang="en-US" dirty="0"/>
              <a:t>Are we as effective as we should be in meeting the needs of our county residents?</a:t>
            </a:r>
          </a:p>
          <a:p>
            <a:r>
              <a:rPr lang="en-US" dirty="0"/>
              <a:t>Are we as relevant as we should be in our delivery of cutting edge information to address local issues?</a:t>
            </a:r>
          </a:p>
          <a:p>
            <a:r>
              <a:rPr lang="en-US" dirty="0"/>
              <a:t>Are our services and efforts sustainable in their current format?</a:t>
            </a:r>
          </a:p>
          <a:p>
            <a:r>
              <a:rPr lang="en-US" dirty="0"/>
              <a:t>Do we have the political and public support necessary to pursue districting?</a:t>
            </a:r>
          </a:p>
          <a:p>
            <a:endParaRPr lang="en-US" dirty="0"/>
          </a:p>
          <a:p>
            <a:endParaRPr lang="en-US" dirty="0"/>
          </a:p>
          <a:p>
            <a:endParaRPr lang="en-US" dirty="0"/>
          </a:p>
        </p:txBody>
      </p:sp>
      <p:pic>
        <p:nvPicPr>
          <p:cNvPr id="4" name="Picture 3" descr="MCj0082283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0" y="4936285"/>
            <a:ext cx="1524057" cy="1573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584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your resources?</a:t>
            </a:r>
          </a:p>
        </p:txBody>
      </p:sp>
      <p:sp>
        <p:nvSpPr>
          <p:cNvPr id="3" name="Content Placeholder 2"/>
          <p:cNvSpPr>
            <a:spLocks noGrp="1"/>
          </p:cNvSpPr>
          <p:nvPr>
            <p:ph idx="1"/>
          </p:nvPr>
        </p:nvSpPr>
        <p:spPr>
          <a:xfrm>
            <a:off x="838200" y="2506662"/>
            <a:ext cx="10515600" cy="4351338"/>
          </a:xfrm>
        </p:spPr>
        <p:txBody>
          <a:bodyPr>
            <a:normAutofit/>
          </a:bodyPr>
          <a:lstStyle/>
          <a:p>
            <a:r>
              <a:rPr lang="en-US" sz="3200" dirty="0"/>
              <a:t>Support from </a:t>
            </a:r>
            <a:r>
              <a:rPr lang="en-US" sz="3200" dirty="0" err="1"/>
              <a:t>K-state</a:t>
            </a:r>
            <a:endParaRPr lang="en-US" sz="3200" dirty="0"/>
          </a:p>
          <a:p>
            <a:endParaRPr lang="en-US" sz="3200" dirty="0"/>
          </a:p>
          <a:p>
            <a:r>
              <a:rPr lang="en-US" sz="3200" dirty="0"/>
              <a:t>Existing districts</a:t>
            </a:r>
          </a:p>
        </p:txBody>
      </p:sp>
      <p:pic>
        <p:nvPicPr>
          <p:cNvPr id="4" name="Picture 4" descr="MCBD19644_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514600"/>
            <a:ext cx="1949450" cy="235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5397311"/>
      </p:ext>
    </p:extLst>
  </p:cSld>
  <p:clrMapOvr>
    <a:masterClrMapping/>
  </p:clrMapOvr>
</p:sld>
</file>

<file path=ppt/theme/theme1.xml><?xml version="1.0" encoding="utf-8"?>
<a:theme xmlns:a="http://schemas.openxmlformats.org/drawingml/2006/main" name="Office Theme">
  <a:themeElements>
    <a:clrScheme name="Custom 6">
      <a:dk1>
        <a:sysClr val="windowText" lastClr="000000"/>
      </a:dk1>
      <a:lt1>
        <a:sysClr val="window" lastClr="FFFFFF"/>
      </a:lt1>
      <a:dk2>
        <a:srgbClr val="512888"/>
      </a:dk2>
      <a:lt2>
        <a:srgbClr val="C7A2E3"/>
      </a:lt2>
      <a:accent1>
        <a:srgbClr val="512888"/>
      </a:accent1>
      <a:accent2>
        <a:srgbClr val="9B57D3"/>
      </a:accent2>
      <a:accent3>
        <a:srgbClr val="381653"/>
      </a:accent3>
      <a:accent4>
        <a:srgbClr val="665EB8"/>
      </a:accent4>
      <a:accent5>
        <a:srgbClr val="FFFFFF"/>
      </a:accent5>
      <a:accent6>
        <a:srgbClr val="EBDDF6"/>
      </a:accent6>
      <a:hlink>
        <a:srgbClr val="E0DEF0"/>
      </a:hlink>
      <a:folHlink>
        <a:srgbClr val="C1BEE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ard Leadership Series" id="{F0DBDD70-A53F-445F-9E5D-72DB57B4FD27}" vid="{45D3FE8D-34A5-4C5F-9BBF-8069A0E8E9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15A62FA2996AA4B957AF61F2CBFBC3D" ma:contentTypeVersion="9" ma:contentTypeDescription="Create a new document." ma:contentTypeScope="" ma:versionID="35798e5546711cfae98812889162830b">
  <xsd:schema xmlns:xsd="http://www.w3.org/2001/XMLSchema" xmlns:xs="http://www.w3.org/2001/XMLSchema" xmlns:p="http://schemas.microsoft.com/office/2006/metadata/properties" xmlns:ns3="1785eae3-dbf9-4ab2-80d3-3e77af72e096" xmlns:ns4="6c784e5e-0ad1-42f3-a413-f00a0e25a2e0" targetNamespace="http://schemas.microsoft.com/office/2006/metadata/properties" ma:root="true" ma:fieldsID="c52c83a810598b2bb691ed44711bc2ff" ns3:_="" ns4:_="">
    <xsd:import namespace="1785eae3-dbf9-4ab2-80d3-3e77af72e096"/>
    <xsd:import namespace="6c784e5e-0ad1-42f3-a413-f00a0e25a2e0"/>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85eae3-dbf9-4ab2-80d3-3e77af72e096"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c784e5e-0ad1-42f3-a413-f00a0e25a2e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B430A51-58CE-40E3-BE69-2197B522BB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85eae3-dbf9-4ab2-80d3-3e77af72e096"/>
    <ds:schemaRef ds:uri="6c784e5e-0ad1-42f3-a413-f00a0e25a2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4F87A6F-6431-449B-A6CF-5AE702396CB8}">
  <ds:schemaRefs>
    <ds:schemaRef ds:uri="http://schemas.microsoft.com/sharepoint/v3/contenttype/forms"/>
  </ds:schemaRefs>
</ds:datastoreItem>
</file>

<file path=customXml/itemProps3.xml><?xml version="1.0" encoding="utf-8"?>
<ds:datastoreItem xmlns:ds="http://schemas.openxmlformats.org/officeDocument/2006/customXml" ds:itemID="{315A8A13-07F3-40D0-9328-72F6E4063952}">
  <ds:schemaRefs>
    <ds:schemaRef ds:uri="http://purl.org/dc/dcmitype/"/>
    <ds:schemaRef ds:uri="http://www.w3.org/XML/1998/namespace"/>
    <ds:schemaRef ds:uri="http://purl.org/dc/elements/1.1/"/>
    <ds:schemaRef ds:uri="1785eae3-dbf9-4ab2-80d3-3e77af72e096"/>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6c784e5e-0ad1-42f3-a413-f00a0e25a2e0"/>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Board Leadership Series</Template>
  <TotalTime>283</TotalTime>
  <Words>1989</Words>
  <Application>Microsoft Office PowerPoint</Application>
  <PresentationFormat>Widescreen</PresentationFormat>
  <Paragraphs>88</Paragraphs>
  <Slides>10</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Symbol</vt:lpstr>
      <vt:lpstr>Office Theme</vt:lpstr>
      <vt:lpstr>Forming an Extension District</vt:lpstr>
      <vt:lpstr>What does districting mean to you?</vt:lpstr>
      <vt:lpstr>Common misconceptions</vt:lpstr>
      <vt:lpstr>History of Districts</vt:lpstr>
      <vt:lpstr>History of Districts</vt:lpstr>
      <vt:lpstr>Why district?</vt:lpstr>
      <vt:lpstr>Forming a district partnership</vt:lpstr>
      <vt:lpstr>Is Districting for you?</vt:lpstr>
      <vt:lpstr>What are your resources?</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FormingExtensionDistrictPP</dc:title>
  <dc:creator>Jennifer Wilson</dc:creator>
  <cp:lastModifiedBy>Penny Adams</cp:lastModifiedBy>
  <cp:revision>18</cp:revision>
  <dcterms:created xsi:type="dcterms:W3CDTF">2022-04-22T16:52:01Z</dcterms:created>
  <dcterms:modified xsi:type="dcterms:W3CDTF">2023-08-23T21:12:36Z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0x010100B15A62FA2996AA4B957AF61F2CBFBC3D</vt:lpwstr>
  </property>
</Properties>
</file>