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63" r:id="rId3"/>
    <p:sldId id="294" r:id="rId4"/>
    <p:sldId id="290" r:id="rId5"/>
    <p:sldId id="291" r:id="rId6"/>
    <p:sldId id="292" r:id="rId7"/>
    <p:sldId id="288" r:id="rId8"/>
    <p:sldId id="293" r:id="rId9"/>
    <p:sldId id="274" r:id="rId10"/>
    <p:sldId id="272" r:id="rId11"/>
    <p:sldId id="278" r:id="rId12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38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C6879-A273-44A0-B648-8DEDBEADAAEF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47EB6B-E74C-46B1-8276-3607A6983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5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7017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503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78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064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989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1071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747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501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03D325-3039-4199-AC61-4803203FEBE6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CA965E-058F-430D-BF30-93F466DAC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256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2688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5074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2652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56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066800" y="-1143000"/>
            <a:ext cx="7239000" cy="692497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b="1" dirty="0" smtClean="0">
                <a:solidFill>
                  <a:srgbClr val="604A7B"/>
                </a:solidFill>
              </a:rPr>
              <a:t>Stepping Stones</a:t>
            </a:r>
            <a:br>
              <a:rPr lang="en-US" sz="5400" b="1" dirty="0" smtClean="0">
                <a:solidFill>
                  <a:srgbClr val="604A7B"/>
                </a:solidFill>
              </a:rPr>
            </a:br>
            <a:r>
              <a:rPr lang="en-US" sz="5400" b="1" dirty="0" smtClean="0">
                <a:solidFill>
                  <a:srgbClr val="604A7B"/>
                </a:solidFill>
              </a:rPr>
              <a:t>for</a:t>
            </a:r>
            <a:br>
              <a:rPr lang="en-US" sz="5400" b="1" dirty="0" smtClean="0">
                <a:solidFill>
                  <a:srgbClr val="604A7B"/>
                </a:solidFill>
              </a:rPr>
            </a:br>
            <a:r>
              <a:rPr lang="en-US" sz="5400" b="1" dirty="0" smtClean="0">
                <a:solidFill>
                  <a:srgbClr val="604A7B"/>
                </a:solidFill>
              </a:rPr>
              <a:t>Stepfamilies</a:t>
            </a:r>
            <a:endParaRPr lang="en-US" sz="4000" dirty="0" smtClean="0"/>
          </a:p>
          <a:p>
            <a:r>
              <a:rPr lang="en-US" sz="5400" dirty="0" smtClean="0"/>
              <a:t> </a:t>
            </a:r>
            <a:br>
              <a:rPr lang="en-US" sz="5400" dirty="0" smtClean="0"/>
            </a:br>
            <a:r>
              <a:rPr lang="en-US" sz="4000" dirty="0"/>
              <a:t>(</a:t>
            </a:r>
            <a:r>
              <a:rPr lang="en-US" sz="4000" dirty="0" smtClean="0"/>
              <a:t>Presenter Name and </a:t>
            </a:r>
          </a:p>
          <a:p>
            <a:r>
              <a:rPr lang="en-US" sz="4000" dirty="0" smtClean="0"/>
              <a:t>contact information)</a:t>
            </a:r>
          </a:p>
          <a:p>
            <a:endParaRPr lang="en-US" sz="4000" dirty="0"/>
          </a:p>
          <a:p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600200" y="4985690"/>
            <a:ext cx="518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48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796380"/>
            <a:ext cx="7772400" cy="76944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 smtClean="0">
              <a:solidFill>
                <a:srgbClr val="604A7B"/>
              </a:solidFill>
            </a:endParaRPr>
          </a:p>
          <a:p>
            <a:r>
              <a:rPr lang="en-US" b="1" dirty="0" smtClean="0">
                <a:solidFill>
                  <a:srgbClr val="604A7B"/>
                </a:solidFill>
              </a:rPr>
              <a:t>In conclusion, remember:</a:t>
            </a:r>
            <a:endParaRPr lang="en-US" b="1" dirty="0">
              <a:solidFill>
                <a:srgbClr val="604A7B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pPr marL="0" indent="0" algn="ctr">
              <a:buNone/>
            </a:pPr>
            <a:r>
              <a:rPr lang="en-US" sz="4400" dirty="0" smtClean="0"/>
              <a:t>Time is an ally </a:t>
            </a:r>
          </a:p>
          <a:p>
            <a:pPr marL="0" indent="0" algn="ctr">
              <a:buNone/>
            </a:pPr>
            <a:r>
              <a:rPr lang="en-US" sz="4400" dirty="0" smtClean="0"/>
              <a:t>for stepfamilies!!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4241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85800" y="685800"/>
            <a:ext cx="7772400" cy="5410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endParaRPr lang="en-US" sz="4400" b="1" i="1" dirty="0" smtClean="0">
              <a:solidFill>
                <a:srgbClr val="604A7B"/>
              </a:solidFill>
            </a:endParaRPr>
          </a:p>
          <a:p>
            <a:pPr algn="ctr">
              <a:buFont typeface="Arial" pitchFamily="34" charset="0"/>
              <a:buNone/>
            </a:pPr>
            <a:r>
              <a:rPr lang="en-US" sz="4400" b="1" i="1" dirty="0" smtClean="0">
                <a:solidFill>
                  <a:srgbClr val="604A7B"/>
                </a:solidFill>
              </a:rPr>
              <a:t>For more information on stepfamilies, go to:</a:t>
            </a:r>
          </a:p>
          <a:p>
            <a:pPr algn="ctr">
              <a:buNone/>
            </a:pPr>
            <a:r>
              <a:rPr lang="en-US" sz="4400" b="1" i="1" dirty="0">
                <a:solidFill>
                  <a:srgbClr val="604A7B"/>
                </a:solidFill>
              </a:rPr>
              <a:t>http://www.ksre.ksu.edu/Families/p.aspx?tabid=83</a:t>
            </a:r>
            <a:endParaRPr lang="en-US" sz="4400" b="1" i="1" dirty="0" smtClean="0">
              <a:solidFill>
                <a:srgbClr val="604A7B"/>
              </a:solidFill>
            </a:endParaRPr>
          </a:p>
          <a:p>
            <a:pPr algn="ctr">
              <a:buFont typeface="Arial" pitchFamily="34" charset="0"/>
              <a:buNone/>
            </a:pPr>
            <a:endParaRPr lang="en-US" sz="4400" b="1" i="1" dirty="0">
              <a:solidFill>
                <a:srgbClr val="604A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31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609600"/>
            <a:ext cx="7772400" cy="212365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604A7B"/>
                </a:solidFill>
              </a:rPr>
              <a:t>Purpose of Our Lesson</a:t>
            </a:r>
            <a:endParaRPr lang="en-US" b="1" dirty="0">
              <a:solidFill>
                <a:srgbClr val="604A7B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Explore differences between biological families and stepfamilies.</a:t>
            </a:r>
          </a:p>
          <a:p>
            <a:r>
              <a:rPr lang="en-US" dirty="0" smtClean="0"/>
              <a:t>Recognize transitions and adjustments that stepfamilies usually experience.</a:t>
            </a:r>
          </a:p>
          <a:p>
            <a:r>
              <a:rPr lang="en-US" dirty="0" smtClean="0"/>
              <a:t>Discuss how extended family and the community can support stepfamilies.</a:t>
            </a:r>
          </a:p>
        </p:txBody>
      </p:sp>
    </p:spTree>
    <p:extLst>
      <p:ext uri="{BB962C8B-B14F-4D97-AF65-F5344CB8AC3E}">
        <p14:creationId xmlns:p14="http://schemas.microsoft.com/office/powerpoint/2010/main" val="190883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is a Stepfamily?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Activity 1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Take a paper plate and listen to the instructions.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09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is a Stepfamily?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Activity 1 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 stepfamily is born of loss..</a:t>
            </a:r>
          </a:p>
          <a:p>
            <a:r>
              <a:rPr lang="en-US" dirty="0" smtClean="0"/>
              <a:t>Individuals in stepfamilies have different personal histories</a:t>
            </a:r>
          </a:p>
          <a:p>
            <a:r>
              <a:rPr lang="en-US" dirty="0" smtClean="0"/>
              <a:t>There can be differences in family traditions and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89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Typical Strengths and Challenges  of Stepfamilies</a:t>
            </a:r>
            <a:br>
              <a:rPr lang="en-US" dirty="0" smtClean="0"/>
            </a:br>
            <a:r>
              <a:rPr lang="en-US" dirty="0" smtClean="0"/>
              <a:t>Activity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False….stories and myths still affect stepmother.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True….Strong loyalty issues with children ages 9-15 can create adjustment issues.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True….It can take a long time depending on family.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True….Strong couple relationship helps get past hurdles.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False….Stepparents have no legal rights.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2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Activity 2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Let’s look at the Fact Sheet for suggested activities to assist stepfamilies in adjusting to stepfamily living.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Note to leader: Look at the Train-the-Trainer PowerPoint on the website for adding additional slides from the </a:t>
            </a:r>
            <a:r>
              <a:rPr lang="en-US" sz="2400" dirty="0" err="1" smtClean="0"/>
              <a:t>FamilyTALK</a:t>
            </a:r>
            <a:r>
              <a:rPr lang="en-US" sz="2400" dirty="0" smtClean="0"/>
              <a:t> lesson.</a:t>
            </a:r>
          </a:p>
          <a:p>
            <a:pPr marL="0" indent="0">
              <a:buNone/>
            </a:pPr>
            <a:r>
              <a:rPr lang="en-US" sz="2400" dirty="0" smtClean="0"/>
              <a:t>        http</a:t>
            </a:r>
            <a:r>
              <a:rPr lang="en-US" sz="2400" dirty="0"/>
              <a:t>://www.ksre.ksu.edu/Families/p.aspx?tabid=83</a:t>
            </a:r>
          </a:p>
        </p:txBody>
      </p:sp>
    </p:spTree>
    <p:extLst>
      <p:ext uri="{BB962C8B-B14F-4D97-AF65-F5344CB8AC3E}">
        <p14:creationId xmlns:p14="http://schemas.microsoft.com/office/powerpoint/2010/main" val="96158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Persons outside the Stepfamily</a:t>
            </a:r>
            <a:br>
              <a:rPr lang="en-US" dirty="0" smtClean="0"/>
            </a:br>
            <a:r>
              <a:rPr lang="en-US" dirty="0" smtClean="0"/>
              <a:t>Activity 3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Who are other persons that can impact </a:t>
            </a:r>
            <a:r>
              <a:rPr lang="en-US" smtClean="0"/>
              <a:t>the stepfamily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can these persons be supportive?</a:t>
            </a:r>
          </a:p>
          <a:p>
            <a:r>
              <a:rPr lang="en-US" dirty="0" smtClean="0"/>
              <a:t>How can </a:t>
            </a:r>
            <a:r>
              <a:rPr lang="en-US" dirty="0"/>
              <a:t>they create </a:t>
            </a:r>
            <a:r>
              <a:rPr lang="en-US" dirty="0" smtClean="0"/>
              <a:t>stress?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90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3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Grandparents and absent parents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Remain neutral in presence of the children.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Spend time with children.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Discuss problems with parent only.</a:t>
            </a:r>
          </a:p>
          <a:p>
            <a:r>
              <a:rPr lang="en-US" dirty="0" smtClean="0"/>
              <a:t>Schools and Community Groups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Be sensitive to a child’s family situation.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Recognize need to keep two households 	informed.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63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796380"/>
            <a:ext cx="7772400" cy="76944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604A7B"/>
                </a:solidFill>
              </a:rPr>
              <a:t>Evaluation</a:t>
            </a:r>
            <a:endParaRPr lang="en-US" b="1" dirty="0">
              <a:solidFill>
                <a:srgbClr val="604A7B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dirty="0" smtClean="0"/>
              <a:t>Please complete the survey to help us gather information on how useful this program is to you.</a:t>
            </a:r>
          </a:p>
          <a:p>
            <a:pPr>
              <a:buFont typeface="Arial" pitchFamily="34" charset="0"/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Note to leader:  Print off the participant survey on the back of the Fact Sheet for the participants to complete and leave with you. This allows the Fact Sheet to be taken home. </a:t>
            </a:r>
          </a:p>
          <a:p>
            <a:pPr>
              <a:buFont typeface="Arial" pitchFamily="34" charset="0"/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95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rple Stepping Ston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Purple Stepping Stones</Template>
  <TotalTime>365</TotalTime>
  <Words>273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Purple Stepping Stones</vt:lpstr>
      <vt:lpstr>PowerPoint Presentation</vt:lpstr>
      <vt:lpstr>PowerPoint Presentation</vt:lpstr>
      <vt:lpstr> What is a Stepfamily?</vt:lpstr>
      <vt:lpstr>   What is a Stepfamily?  Activity 1  Summary</vt:lpstr>
      <vt:lpstr> Typical Strengths and Challenges  of Stepfamilies Activity 2 </vt:lpstr>
      <vt:lpstr> Activity 2 Summary</vt:lpstr>
      <vt:lpstr>   Persons outside the Stepfamily Activity 3 </vt:lpstr>
      <vt:lpstr>Activity 3 Summary</vt:lpstr>
      <vt:lpstr>PowerPoint Presentation</vt:lpstr>
      <vt:lpstr>PowerPoint Presentation</vt:lpstr>
      <vt:lpstr>PowerPoint Presentation</vt:lpstr>
    </vt:vector>
  </TitlesOfParts>
  <Company>College of Human Ecology, Kansas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Charlotte Olsen</dc:creator>
  <cp:lastModifiedBy>Charlotte Olsen</cp:lastModifiedBy>
  <cp:revision>53</cp:revision>
  <cp:lastPrinted>2013-11-12T22:24:10Z</cp:lastPrinted>
  <dcterms:created xsi:type="dcterms:W3CDTF">2013-08-22T18:54:25Z</dcterms:created>
  <dcterms:modified xsi:type="dcterms:W3CDTF">2015-09-09T20:06:09Z</dcterms:modified>
</cp:coreProperties>
</file>