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4" r:id="rId2"/>
    <p:sldId id="332" r:id="rId3"/>
    <p:sldId id="333" r:id="rId4"/>
    <p:sldId id="331" r:id="rId5"/>
    <p:sldId id="334" r:id="rId6"/>
    <p:sldId id="336" r:id="rId7"/>
    <p:sldId id="338" r:id="rId8"/>
    <p:sldId id="339" r:id="rId9"/>
    <p:sldId id="340" r:id="rId10"/>
    <p:sldId id="325" r:id="rId11"/>
    <p:sldId id="329" r:id="rId12"/>
    <p:sldId id="330" r:id="rId13"/>
    <p:sldId id="326" r:id="rId14"/>
    <p:sldId id="328" r:id="rId15"/>
    <p:sldId id="304" r:id="rId16"/>
  </p:sldIdLst>
  <p:sldSz cx="9144000" cy="6858000" type="screen4x3"/>
  <p:notesSz cx="7077075" cy="9363075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60"/>
  </p:normalViewPr>
  <p:slideViewPr>
    <p:cSldViewPr>
      <p:cViewPr varScale="1">
        <p:scale>
          <a:sx n="106" d="100"/>
          <a:sy n="106" d="100"/>
        </p:scale>
        <p:origin x="11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E6B46A-4BF3-4B52-A299-4517C49F9FF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3DD56F-C007-4C90-AD41-EE8B61CCFE9D}">
      <dgm:prSet custT="1"/>
      <dgm:spPr/>
      <dgm:t>
        <a:bodyPr/>
        <a:lstStyle/>
        <a:p>
          <a:pPr rtl="0"/>
          <a:r>
            <a:rPr lang="en-US" sz="1100" dirty="0" smtClean="0"/>
            <a:t>Choose– Making intentional relationship choices</a:t>
          </a:r>
          <a:endParaRPr lang="en-US" sz="1100" dirty="0"/>
        </a:p>
      </dgm:t>
    </dgm:pt>
    <dgm:pt modelId="{676BA242-4232-44B3-AFE9-F31046B1A1D1}" type="parTrans" cxnId="{407C1250-123F-470C-A9C8-62E03FAE384E}">
      <dgm:prSet/>
      <dgm:spPr/>
      <dgm:t>
        <a:bodyPr/>
        <a:lstStyle/>
        <a:p>
          <a:endParaRPr lang="en-US" sz="1100"/>
        </a:p>
      </dgm:t>
    </dgm:pt>
    <dgm:pt modelId="{243FB7DB-72B1-4418-81DE-575F9239217E}" type="sibTrans" cxnId="{407C1250-123F-470C-A9C8-62E03FAE384E}">
      <dgm:prSet custT="1"/>
      <dgm:spPr/>
      <dgm:t>
        <a:bodyPr/>
        <a:lstStyle/>
        <a:p>
          <a:endParaRPr lang="en-US" sz="1100"/>
        </a:p>
      </dgm:t>
    </dgm:pt>
    <dgm:pt modelId="{68FA0507-F3A2-4662-AA17-DED217466957}">
      <dgm:prSet custT="1"/>
      <dgm:spPr/>
      <dgm:t>
        <a:bodyPr/>
        <a:lstStyle/>
        <a:p>
          <a:pPr rtl="0"/>
          <a:r>
            <a:rPr lang="en-US" sz="1100" dirty="0" smtClean="0"/>
            <a:t>Care for Self– Maintaining physical, sexual, emotional and spiritual wellness</a:t>
          </a:r>
          <a:endParaRPr lang="en-US" sz="1100" dirty="0"/>
        </a:p>
      </dgm:t>
    </dgm:pt>
    <dgm:pt modelId="{5342D1EB-7935-41A0-B476-250FA8953676}" type="parTrans" cxnId="{063BE4CC-143A-4701-AE40-DB2801843875}">
      <dgm:prSet/>
      <dgm:spPr/>
      <dgm:t>
        <a:bodyPr/>
        <a:lstStyle/>
        <a:p>
          <a:endParaRPr lang="en-US" sz="1100"/>
        </a:p>
      </dgm:t>
    </dgm:pt>
    <dgm:pt modelId="{DED9EC06-A3D4-4555-B9C9-068F122D37DA}" type="sibTrans" cxnId="{063BE4CC-143A-4701-AE40-DB2801843875}">
      <dgm:prSet custT="1"/>
      <dgm:spPr/>
      <dgm:t>
        <a:bodyPr/>
        <a:lstStyle/>
        <a:p>
          <a:endParaRPr lang="en-US" sz="1100"/>
        </a:p>
      </dgm:t>
    </dgm:pt>
    <dgm:pt modelId="{50B7B994-E8A3-4E3D-91DB-C290B9D7E3B4}">
      <dgm:prSet custT="1"/>
      <dgm:spPr/>
      <dgm:t>
        <a:bodyPr/>
        <a:lstStyle/>
        <a:p>
          <a:pPr rtl="0"/>
          <a:r>
            <a:rPr lang="en-US" sz="1100" dirty="0" smtClean="0"/>
            <a:t>Know– Maintaining knowledge of your partner’s world</a:t>
          </a:r>
          <a:endParaRPr lang="en-US" sz="1100" dirty="0"/>
        </a:p>
      </dgm:t>
    </dgm:pt>
    <dgm:pt modelId="{D9F83CC9-6E08-4074-BDFF-175E340FEE36}" type="parTrans" cxnId="{AF9AE35B-188A-42F4-A380-0159761D19C7}">
      <dgm:prSet/>
      <dgm:spPr/>
      <dgm:t>
        <a:bodyPr/>
        <a:lstStyle/>
        <a:p>
          <a:endParaRPr lang="en-US" sz="1100"/>
        </a:p>
      </dgm:t>
    </dgm:pt>
    <dgm:pt modelId="{5AEDF559-150B-49DD-ABBD-07DA8714DA9B}" type="sibTrans" cxnId="{AF9AE35B-188A-42F4-A380-0159761D19C7}">
      <dgm:prSet custT="1"/>
      <dgm:spPr/>
      <dgm:t>
        <a:bodyPr/>
        <a:lstStyle/>
        <a:p>
          <a:endParaRPr lang="en-US" sz="1100"/>
        </a:p>
      </dgm:t>
    </dgm:pt>
    <dgm:pt modelId="{26863768-A9A3-423D-AC5B-0ECE1F310FE8}">
      <dgm:prSet custT="1"/>
      <dgm:spPr/>
      <dgm:t>
        <a:bodyPr/>
        <a:lstStyle/>
        <a:p>
          <a:pPr rtl="0"/>
          <a:r>
            <a:rPr lang="en-US" sz="1100" dirty="0" smtClean="0"/>
            <a:t>Care– Using nurturing, caring and affectionate behaviors</a:t>
          </a:r>
          <a:endParaRPr lang="en-US" sz="1100" dirty="0"/>
        </a:p>
      </dgm:t>
    </dgm:pt>
    <dgm:pt modelId="{7829B49D-D083-4391-9D5A-D11F099C644E}" type="parTrans" cxnId="{E6AF5F6C-946E-4412-B8BA-E015FFE6FA1E}">
      <dgm:prSet/>
      <dgm:spPr/>
      <dgm:t>
        <a:bodyPr/>
        <a:lstStyle/>
        <a:p>
          <a:endParaRPr lang="en-US" sz="1100"/>
        </a:p>
      </dgm:t>
    </dgm:pt>
    <dgm:pt modelId="{3325A319-7CFE-4FD5-A54B-114C75627071}" type="sibTrans" cxnId="{E6AF5F6C-946E-4412-B8BA-E015FFE6FA1E}">
      <dgm:prSet custT="1"/>
      <dgm:spPr/>
      <dgm:t>
        <a:bodyPr/>
        <a:lstStyle/>
        <a:p>
          <a:endParaRPr lang="en-US" sz="1100"/>
        </a:p>
      </dgm:t>
    </dgm:pt>
    <dgm:pt modelId="{C05864F2-23E6-4C3B-943A-82F52162D820}">
      <dgm:prSet custT="1"/>
      <dgm:spPr/>
      <dgm:t>
        <a:bodyPr/>
        <a:lstStyle/>
        <a:p>
          <a:pPr rtl="0"/>
          <a:r>
            <a:rPr lang="en-US" sz="1100" dirty="0" smtClean="0"/>
            <a:t>Share– Developing and maintaining a couple identity </a:t>
          </a:r>
          <a:endParaRPr lang="en-US" sz="1100" dirty="0"/>
        </a:p>
      </dgm:t>
    </dgm:pt>
    <dgm:pt modelId="{9A6EF7A2-3E2C-4494-81B5-57FFC4C0D663}" type="parTrans" cxnId="{3F0DD08A-8E96-426B-8B09-D04165991044}">
      <dgm:prSet/>
      <dgm:spPr/>
      <dgm:t>
        <a:bodyPr/>
        <a:lstStyle/>
        <a:p>
          <a:endParaRPr lang="en-US" sz="1100"/>
        </a:p>
      </dgm:t>
    </dgm:pt>
    <dgm:pt modelId="{DA4EB615-67E3-4CFD-A037-4DDB5514EB2B}" type="sibTrans" cxnId="{3F0DD08A-8E96-426B-8B09-D04165991044}">
      <dgm:prSet custT="1"/>
      <dgm:spPr/>
      <dgm:t>
        <a:bodyPr/>
        <a:lstStyle/>
        <a:p>
          <a:endParaRPr lang="en-US" sz="1100"/>
        </a:p>
      </dgm:t>
    </dgm:pt>
    <dgm:pt modelId="{588072E7-3A47-41F8-8D45-DD0394C60A31}">
      <dgm:prSet custT="1"/>
      <dgm:spPr/>
      <dgm:t>
        <a:bodyPr/>
        <a:lstStyle/>
        <a:p>
          <a:pPr rtl="0"/>
          <a:r>
            <a:rPr lang="en-US" sz="1100" dirty="0" smtClean="0"/>
            <a:t>Manage– Dealing with differences in healthy ways</a:t>
          </a:r>
          <a:endParaRPr lang="en-US" sz="1100" dirty="0"/>
        </a:p>
      </dgm:t>
    </dgm:pt>
    <dgm:pt modelId="{17241F3F-AD7C-437E-AC10-73347EB61198}" type="parTrans" cxnId="{C33BB76C-5C42-44A4-8470-8F65E585FF97}">
      <dgm:prSet/>
      <dgm:spPr/>
      <dgm:t>
        <a:bodyPr/>
        <a:lstStyle/>
        <a:p>
          <a:endParaRPr lang="en-US" sz="1100"/>
        </a:p>
      </dgm:t>
    </dgm:pt>
    <dgm:pt modelId="{07F51D92-707E-4F4F-8641-3F1055605193}" type="sibTrans" cxnId="{C33BB76C-5C42-44A4-8470-8F65E585FF97}">
      <dgm:prSet custT="1"/>
      <dgm:spPr/>
      <dgm:t>
        <a:bodyPr/>
        <a:lstStyle/>
        <a:p>
          <a:endParaRPr lang="en-US" sz="1100"/>
        </a:p>
      </dgm:t>
    </dgm:pt>
    <dgm:pt modelId="{A9205451-2CC8-4535-89A6-580088ECFDED}">
      <dgm:prSet custT="1"/>
      <dgm:spPr/>
      <dgm:t>
        <a:bodyPr/>
        <a:lstStyle/>
        <a:p>
          <a:pPr rtl="0"/>
          <a:r>
            <a:rPr lang="en-US" sz="1100" dirty="0" smtClean="0"/>
            <a:t>Connect– Engaging in a positive social network of support</a:t>
          </a:r>
          <a:endParaRPr lang="en-US" sz="1100" dirty="0"/>
        </a:p>
      </dgm:t>
    </dgm:pt>
    <dgm:pt modelId="{077A462B-E4E4-47E3-8C7B-1270A2B43AA0}" type="parTrans" cxnId="{7A26F1F0-9571-4358-988B-D2766A75DF76}">
      <dgm:prSet/>
      <dgm:spPr/>
      <dgm:t>
        <a:bodyPr/>
        <a:lstStyle/>
        <a:p>
          <a:endParaRPr lang="en-US" sz="1100"/>
        </a:p>
      </dgm:t>
    </dgm:pt>
    <dgm:pt modelId="{88ECB81C-BEB3-41E9-936F-6CD4060E3207}" type="sibTrans" cxnId="{7A26F1F0-9571-4358-988B-D2766A75DF76}">
      <dgm:prSet custT="1"/>
      <dgm:spPr/>
      <dgm:t>
        <a:bodyPr/>
        <a:lstStyle/>
        <a:p>
          <a:endParaRPr lang="en-US" sz="1100"/>
        </a:p>
      </dgm:t>
    </dgm:pt>
    <dgm:pt modelId="{8C229A09-C379-4537-87CE-4E65608738A0}" type="pres">
      <dgm:prSet presAssocID="{0AE6B46A-4BF3-4B52-A299-4517C49F9F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372F4E-E111-4C9D-836E-8E4368ACCD32}" type="pres">
      <dgm:prSet presAssocID="{3C3DD56F-C007-4C90-AD41-EE8B61CCFE9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72E34-FCCD-4D35-A946-4558E1175BF6}" type="pres">
      <dgm:prSet presAssocID="{243FB7DB-72B1-4418-81DE-575F9239217E}" presName="sibTrans" presStyleLbl="sibTrans2D1" presStyleIdx="0" presStyleCnt="7"/>
      <dgm:spPr/>
      <dgm:t>
        <a:bodyPr/>
        <a:lstStyle/>
        <a:p>
          <a:endParaRPr lang="en-US"/>
        </a:p>
      </dgm:t>
    </dgm:pt>
    <dgm:pt modelId="{30AFB0C8-E86E-4BEC-8D5B-701BE24BDB34}" type="pres">
      <dgm:prSet presAssocID="{243FB7DB-72B1-4418-81DE-575F9239217E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F97031F-0274-48E9-9D27-342E97FD9574}" type="pres">
      <dgm:prSet presAssocID="{68FA0507-F3A2-4662-AA17-DED21746695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DCB55-A1C8-4EEC-8D1D-272489BEA5D1}" type="pres">
      <dgm:prSet presAssocID="{DED9EC06-A3D4-4555-B9C9-068F122D37DA}" presName="sibTrans" presStyleLbl="sibTrans2D1" presStyleIdx="1" presStyleCnt="7"/>
      <dgm:spPr/>
      <dgm:t>
        <a:bodyPr/>
        <a:lstStyle/>
        <a:p>
          <a:endParaRPr lang="en-US"/>
        </a:p>
      </dgm:t>
    </dgm:pt>
    <dgm:pt modelId="{97F3E846-319E-4B11-B107-6924BB3BCC7F}" type="pres">
      <dgm:prSet presAssocID="{DED9EC06-A3D4-4555-B9C9-068F122D37DA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52902650-5753-4A63-A120-DF8D29893210}" type="pres">
      <dgm:prSet presAssocID="{50B7B994-E8A3-4E3D-91DB-C290B9D7E3B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AB4EC-CFE3-4C5B-95C0-F3F891833026}" type="pres">
      <dgm:prSet presAssocID="{5AEDF559-150B-49DD-ABBD-07DA8714DA9B}" presName="sibTrans" presStyleLbl="sibTrans2D1" presStyleIdx="2" presStyleCnt="7"/>
      <dgm:spPr/>
      <dgm:t>
        <a:bodyPr/>
        <a:lstStyle/>
        <a:p>
          <a:endParaRPr lang="en-US"/>
        </a:p>
      </dgm:t>
    </dgm:pt>
    <dgm:pt modelId="{1D6FAB88-291A-47E6-8B82-C4423D304F5A}" type="pres">
      <dgm:prSet presAssocID="{5AEDF559-150B-49DD-ABBD-07DA8714DA9B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8D46246E-1C07-464E-A203-DC2753B3AE03}" type="pres">
      <dgm:prSet presAssocID="{26863768-A9A3-423D-AC5B-0ECE1F310FE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F00570-515B-4CCD-92C5-5DD8FC4ADAA4}" type="pres">
      <dgm:prSet presAssocID="{3325A319-7CFE-4FD5-A54B-114C75627071}" presName="sibTrans" presStyleLbl="sibTrans2D1" presStyleIdx="3" presStyleCnt="7"/>
      <dgm:spPr/>
      <dgm:t>
        <a:bodyPr/>
        <a:lstStyle/>
        <a:p>
          <a:endParaRPr lang="en-US"/>
        </a:p>
      </dgm:t>
    </dgm:pt>
    <dgm:pt modelId="{A7DDCE57-5BA8-477D-A759-5E812CB48C04}" type="pres">
      <dgm:prSet presAssocID="{3325A319-7CFE-4FD5-A54B-114C75627071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FA6DFB49-FFC4-4576-838B-22C8F6DDEA70}" type="pres">
      <dgm:prSet presAssocID="{C05864F2-23E6-4C3B-943A-82F52162D82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86800-6266-48BC-861B-4CC104DD2465}" type="pres">
      <dgm:prSet presAssocID="{DA4EB615-67E3-4CFD-A037-4DDB5514EB2B}" presName="sibTrans" presStyleLbl="sibTrans2D1" presStyleIdx="4" presStyleCnt="7"/>
      <dgm:spPr/>
      <dgm:t>
        <a:bodyPr/>
        <a:lstStyle/>
        <a:p>
          <a:endParaRPr lang="en-US"/>
        </a:p>
      </dgm:t>
    </dgm:pt>
    <dgm:pt modelId="{A45F9066-17D0-4284-BFF7-E66B6279D23A}" type="pres">
      <dgm:prSet presAssocID="{DA4EB615-67E3-4CFD-A037-4DDB5514EB2B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8B8893C5-1E74-46E2-B96E-956C69047DA2}" type="pres">
      <dgm:prSet presAssocID="{588072E7-3A47-41F8-8D45-DD0394C60A3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9E244-636A-412D-966B-47A9853B9E49}" type="pres">
      <dgm:prSet presAssocID="{07F51D92-707E-4F4F-8641-3F1055605193}" presName="sibTrans" presStyleLbl="sibTrans2D1" presStyleIdx="5" presStyleCnt="7"/>
      <dgm:spPr/>
      <dgm:t>
        <a:bodyPr/>
        <a:lstStyle/>
        <a:p>
          <a:endParaRPr lang="en-US"/>
        </a:p>
      </dgm:t>
    </dgm:pt>
    <dgm:pt modelId="{B8983061-D55A-41CD-A2EE-DBA5A19A8933}" type="pres">
      <dgm:prSet presAssocID="{07F51D92-707E-4F4F-8641-3F1055605193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6B41F0D1-008A-4D3B-90D4-A6A20983BA6A}" type="pres">
      <dgm:prSet presAssocID="{A9205451-2CC8-4535-89A6-580088ECFDE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CC0A0-D4F0-4D03-9553-79C115833062}" type="pres">
      <dgm:prSet presAssocID="{88ECB81C-BEB3-41E9-936F-6CD4060E3207}" presName="sibTrans" presStyleLbl="sibTrans2D1" presStyleIdx="6" presStyleCnt="7"/>
      <dgm:spPr/>
      <dgm:t>
        <a:bodyPr/>
        <a:lstStyle/>
        <a:p>
          <a:endParaRPr lang="en-US"/>
        </a:p>
      </dgm:t>
    </dgm:pt>
    <dgm:pt modelId="{5C988DB0-AC79-462E-BE03-AD6274E19034}" type="pres">
      <dgm:prSet presAssocID="{88ECB81C-BEB3-41E9-936F-6CD4060E3207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6FAFBAA3-8573-472A-B779-8C0EB05A6D86}" type="presOf" srcId="{88ECB81C-BEB3-41E9-936F-6CD4060E3207}" destId="{5C988DB0-AC79-462E-BE03-AD6274E19034}" srcOrd="1" destOrd="0" presId="urn:microsoft.com/office/officeart/2005/8/layout/cycle2"/>
    <dgm:cxn modelId="{83E3E6DE-91D4-4AA9-8A0A-425007FC954C}" type="presOf" srcId="{07F51D92-707E-4F4F-8641-3F1055605193}" destId="{9109E244-636A-412D-966B-47A9853B9E49}" srcOrd="0" destOrd="0" presId="urn:microsoft.com/office/officeart/2005/8/layout/cycle2"/>
    <dgm:cxn modelId="{D2C5CB56-76F1-4C4F-A903-4F8F7E08DD8D}" type="presOf" srcId="{A9205451-2CC8-4535-89A6-580088ECFDED}" destId="{6B41F0D1-008A-4D3B-90D4-A6A20983BA6A}" srcOrd="0" destOrd="0" presId="urn:microsoft.com/office/officeart/2005/8/layout/cycle2"/>
    <dgm:cxn modelId="{5614DA88-6DD0-4D24-B531-F349ADA1D7E8}" type="presOf" srcId="{07F51D92-707E-4F4F-8641-3F1055605193}" destId="{B8983061-D55A-41CD-A2EE-DBA5A19A8933}" srcOrd="1" destOrd="0" presId="urn:microsoft.com/office/officeart/2005/8/layout/cycle2"/>
    <dgm:cxn modelId="{93D45EDF-5093-4662-A735-1218DA1FF6C4}" type="presOf" srcId="{5AEDF559-150B-49DD-ABBD-07DA8714DA9B}" destId="{147AB4EC-CFE3-4C5B-95C0-F3F891833026}" srcOrd="0" destOrd="0" presId="urn:microsoft.com/office/officeart/2005/8/layout/cycle2"/>
    <dgm:cxn modelId="{C33BB76C-5C42-44A4-8470-8F65E585FF97}" srcId="{0AE6B46A-4BF3-4B52-A299-4517C49F9FFE}" destId="{588072E7-3A47-41F8-8D45-DD0394C60A31}" srcOrd="5" destOrd="0" parTransId="{17241F3F-AD7C-437E-AC10-73347EB61198}" sibTransId="{07F51D92-707E-4F4F-8641-3F1055605193}"/>
    <dgm:cxn modelId="{186AB6CB-F64F-451B-9427-2816FA3DBB39}" type="presOf" srcId="{88ECB81C-BEB3-41E9-936F-6CD4060E3207}" destId="{B50CC0A0-D4F0-4D03-9553-79C115833062}" srcOrd="0" destOrd="0" presId="urn:microsoft.com/office/officeart/2005/8/layout/cycle2"/>
    <dgm:cxn modelId="{1668FC11-6B18-4689-9435-189A84804E1F}" type="presOf" srcId="{3325A319-7CFE-4FD5-A54B-114C75627071}" destId="{EBF00570-515B-4CCD-92C5-5DD8FC4ADAA4}" srcOrd="0" destOrd="0" presId="urn:microsoft.com/office/officeart/2005/8/layout/cycle2"/>
    <dgm:cxn modelId="{AF9AE35B-188A-42F4-A380-0159761D19C7}" srcId="{0AE6B46A-4BF3-4B52-A299-4517C49F9FFE}" destId="{50B7B994-E8A3-4E3D-91DB-C290B9D7E3B4}" srcOrd="2" destOrd="0" parTransId="{D9F83CC9-6E08-4074-BDFF-175E340FEE36}" sibTransId="{5AEDF559-150B-49DD-ABBD-07DA8714DA9B}"/>
    <dgm:cxn modelId="{E6AF5F6C-946E-4412-B8BA-E015FFE6FA1E}" srcId="{0AE6B46A-4BF3-4B52-A299-4517C49F9FFE}" destId="{26863768-A9A3-423D-AC5B-0ECE1F310FE8}" srcOrd="3" destOrd="0" parTransId="{7829B49D-D083-4391-9D5A-D11F099C644E}" sibTransId="{3325A319-7CFE-4FD5-A54B-114C75627071}"/>
    <dgm:cxn modelId="{00229413-45E5-482D-BE0C-D445A86394A0}" type="presOf" srcId="{DA4EB615-67E3-4CFD-A037-4DDB5514EB2B}" destId="{0EA86800-6266-48BC-861B-4CC104DD2465}" srcOrd="0" destOrd="0" presId="urn:microsoft.com/office/officeart/2005/8/layout/cycle2"/>
    <dgm:cxn modelId="{063BE4CC-143A-4701-AE40-DB2801843875}" srcId="{0AE6B46A-4BF3-4B52-A299-4517C49F9FFE}" destId="{68FA0507-F3A2-4662-AA17-DED217466957}" srcOrd="1" destOrd="0" parTransId="{5342D1EB-7935-41A0-B476-250FA8953676}" sibTransId="{DED9EC06-A3D4-4555-B9C9-068F122D37DA}"/>
    <dgm:cxn modelId="{23F6AF66-771F-452F-B49F-0BFBA2E232AD}" type="presOf" srcId="{26863768-A9A3-423D-AC5B-0ECE1F310FE8}" destId="{8D46246E-1C07-464E-A203-DC2753B3AE03}" srcOrd="0" destOrd="0" presId="urn:microsoft.com/office/officeart/2005/8/layout/cycle2"/>
    <dgm:cxn modelId="{4EA322E9-A260-41DE-AA58-97D9018DB1E6}" type="presOf" srcId="{DED9EC06-A3D4-4555-B9C9-068F122D37DA}" destId="{37ADCB55-A1C8-4EEC-8D1D-272489BEA5D1}" srcOrd="0" destOrd="0" presId="urn:microsoft.com/office/officeart/2005/8/layout/cycle2"/>
    <dgm:cxn modelId="{C282169C-BE22-410D-AC77-9CF96DA3C51E}" type="presOf" srcId="{50B7B994-E8A3-4E3D-91DB-C290B9D7E3B4}" destId="{52902650-5753-4A63-A120-DF8D29893210}" srcOrd="0" destOrd="0" presId="urn:microsoft.com/office/officeart/2005/8/layout/cycle2"/>
    <dgm:cxn modelId="{91E341DD-1A51-4247-B2AA-C544C001FC01}" type="presOf" srcId="{DA4EB615-67E3-4CFD-A037-4DDB5514EB2B}" destId="{A45F9066-17D0-4284-BFF7-E66B6279D23A}" srcOrd="1" destOrd="0" presId="urn:microsoft.com/office/officeart/2005/8/layout/cycle2"/>
    <dgm:cxn modelId="{407C1250-123F-470C-A9C8-62E03FAE384E}" srcId="{0AE6B46A-4BF3-4B52-A299-4517C49F9FFE}" destId="{3C3DD56F-C007-4C90-AD41-EE8B61CCFE9D}" srcOrd="0" destOrd="0" parTransId="{676BA242-4232-44B3-AFE9-F31046B1A1D1}" sibTransId="{243FB7DB-72B1-4418-81DE-575F9239217E}"/>
    <dgm:cxn modelId="{2808726D-2B43-4D21-90B9-9353BB84D7E9}" type="presOf" srcId="{588072E7-3A47-41F8-8D45-DD0394C60A31}" destId="{8B8893C5-1E74-46E2-B96E-956C69047DA2}" srcOrd="0" destOrd="0" presId="urn:microsoft.com/office/officeart/2005/8/layout/cycle2"/>
    <dgm:cxn modelId="{7A26F1F0-9571-4358-988B-D2766A75DF76}" srcId="{0AE6B46A-4BF3-4B52-A299-4517C49F9FFE}" destId="{A9205451-2CC8-4535-89A6-580088ECFDED}" srcOrd="6" destOrd="0" parTransId="{077A462B-E4E4-47E3-8C7B-1270A2B43AA0}" sibTransId="{88ECB81C-BEB3-41E9-936F-6CD4060E3207}"/>
    <dgm:cxn modelId="{0170EA61-E4FA-460C-8820-A184FF5E8853}" type="presOf" srcId="{68FA0507-F3A2-4662-AA17-DED217466957}" destId="{5F97031F-0274-48E9-9D27-342E97FD9574}" srcOrd="0" destOrd="0" presId="urn:microsoft.com/office/officeart/2005/8/layout/cycle2"/>
    <dgm:cxn modelId="{E189C3D2-6247-42F3-AF68-CEBF00580237}" type="presOf" srcId="{3325A319-7CFE-4FD5-A54B-114C75627071}" destId="{A7DDCE57-5BA8-477D-A759-5E812CB48C04}" srcOrd="1" destOrd="0" presId="urn:microsoft.com/office/officeart/2005/8/layout/cycle2"/>
    <dgm:cxn modelId="{753902AF-F635-4ED1-846C-AA72F8BF05BB}" type="presOf" srcId="{0AE6B46A-4BF3-4B52-A299-4517C49F9FFE}" destId="{8C229A09-C379-4537-87CE-4E65608738A0}" srcOrd="0" destOrd="0" presId="urn:microsoft.com/office/officeart/2005/8/layout/cycle2"/>
    <dgm:cxn modelId="{D8136791-C851-4CBF-B3FD-102BA81E66B6}" type="presOf" srcId="{243FB7DB-72B1-4418-81DE-575F9239217E}" destId="{EC772E34-FCCD-4D35-A946-4558E1175BF6}" srcOrd="0" destOrd="0" presId="urn:microsoft.com/office/officeart/2005/8/layout/cycle2"/>
    <dgm:cxn modelId="{320C0C97-0DB8-4CD7-8297-B3274B0765BA}" type="presOf" srcId="{DED9EC06-A3D4-4555-B9C9-068F122D37DA}" destId="{97F3E846-319E-4B11-B107-6924BB3BCC7F}" srcOrd="1" destOrd="0" presId="urn:microsoft.com/office/officeart/2005/8/layout/cycle2"/>
    <dgm:cxn modelId="{1AE2F9E0-1B29-4E81-9EAD-355CB54C734A}" type="presOf" srcId="{5AEDF559-150B-49DD-ABBD-07DA8714DA9B}" destId="{1D6FAB88-291A-47E6-8B82-C4423D304F5A}" srcOrd="1" destOrd="0" presId="urn:microsoft.com/office/officeart/2005/8/layout/cycle2"/>
    <dgm:cxn modelId="{CFA8D71E-D78D-459B-A90D-17D5B04FF8FF}" type="presOf" srcId="{3C3DD56F-C007-4C90-AD41-EE8B61CCFE9D}" destId="{47372F4E-E111-4C9D-836E-8E4368ACCD32}" srcOrd="0" destOrd="0" presId="urn:microsoft.com/office/officeart/2005/8/layout/cycle2"/>
    <dgm:cxn modelId="{82664909-3AFC-43B3-8F04-211ADAB84A24}" type="presOf" srcId="{C05864F2-23E6-4C3B-943A-82F52162D820}" destId="{FA6DFB49-FFC4-4576-838B-22C8F6DDEA70}" srcOrd="0" destOrd="0" presId="urn:microsoft.com/office/officeart/2005/8/layout/cycle2"/>
    <dgm:cxn modelId="{F3211487-D1D0-4FE1-85D3-6A0ABB613575}" type="presOf" srcId="{243FB7DB-72B1-4418-81DE-575F9239217E}" destId="{30AFB0C8-E86E-4BEC-8D5B-701BE24BDB34}" srcOrd="1" destOrd="0" presId="urn:microsoft.com/office/officeart/2005/8/layout/cycle2"/>
    <dgm:cxn modelId="{3F0DD08A-8E96-426B-8B09-D04165991044}" srcId="{0AE6B46A-4BF3-4B52-A299-4517C49F9FFE}" destId="{C05864F2-23E6-4C3B-943A-82F52162D820}" srcOrd="4" destOrd="0" parTransId="{9A6EF7A2-3E2C-4494-81B5-57FFC4C0D663}" sibTransId="{DA4EB615-67E3-4CFD-A037-4DDB5514EB2B}"/>
    <dgm:cxn modelId="{E3E786E2-B0F6-48E0-86FA-2269ACDD3B15}" type="presParOf" srcId="{8C229A09-C379-4537-87CE-4E65608738A0}" destId="{47372F4E-E111-4C9D-836E-8E4368ACCD32}" srcOrd="0" destOrd="0" presId="urn:microsoft.com/office/officeart/2005/8/layout/cycle2"/>
    <dgm:cxn modelId="{22F57D2C-5F9C-476C-B875-851C022D110B}" type="presParOf" srcId="{8C229A09-C379-4537-87CE-4E65608738A0}" destId="{EC772E34-FCCD-4D35-A946-4558E1175BF6}" srcOrd="1" destOrd="0" presId="urn:microsoft.com/office/officeart/2005/8/layout/cycle2"/>
    <dgm:cxn modelId="{93D5087F-9381-4F06-ABBF-5896ED9BDA92}" type="presParOf" srcId="{EC772E34-FCCD-4D35-A946-4558E1175BF6}" destId="{30AFB0C8-E86E-4BEC-8D5B-701BE24BDB34}" srcOrd="0" destOrd="0" presId="urn:microsoft.com/office/officeart/2005/8/layout/cycle2"/>
    <dgm:cxn modelId="{C69DD772-A132-43B9-A0A5-9C192D940853}" type="presParOf" srcId="{8C229A09-C379-4537-87CE-4E65608738A0}" destId="{5F97031F-0274-48E9-9D27-342E97FD9574}" srcOrd="2" destOrd="0" presId="urn:microsoft.com/office/officeart/2005/8/layout/cycle2"/>
    <dgm:cxn modelId="{42E37C6E-C50D-4BE4-A8B7-C03D9DCBACE4}" type="presParOf" srcId="{8C229A09-C379-4537-87CE-4E65608738A0}" destId="{37ADCB55-A1C8-4EEC-8D1D-272489BEA5D1}" srcOrd="3" destOrd="0" presId="urn:microsoft.com/office/officeart/2005/8/layout/cycle2"/>
    <dgm:cxn modelId="{7CBE0BAA-9BB4-4EAA-9451-1E7E99891EBC}" type="presParOf" srcId="{37ADCB55-A1C8-4EEC-8D1D-272489BEA5D1}" destId="{97F3E846-319E-4B11-B107-6924BB3BCC7F}" srcOrd="0" destOrd="0" presId="urn:microsoft.com/office/officeart/2005/8/layout/cycle2"/>
    <dgm:cxn modelId="{CC08F476-5799-4B19-A87B-FF359D04B167}" type="presParOf" srcId="{8C229A09-C379-4537-87CE-4E65608738A0}" destId="{52902650-5753-4A63-A120-DF8D29893210}" srcOrd="4" destOrd="0" presId="urn:microsoft.com/office/officeart/2005/8/layout/cycle2"/>
    <dgm:cxn modelId="{5174DDE7-9812-4C68-83FF-4162D60DD00D}" type="presParOf" srcId="{8C229A09-C379-4537-87CE-4E65608738A0}" destId="{147AB4EC-CFE3-4C5B-95C0-F3F891833026}" srcOrd="5" destOrd="0" presId="urn:microsoft.com/office/officeart/2005/8/layout/cycle2"/>
    <dgm:cxn modelId="{BDF0356D-1666-4892-A213-50456E11A635}" type="presParOf" srcId="{147AB4EC-CFE3-4C5B-95C0-F3F891833026}" destId="{1D6FAB88-291A-47E6-8B82-C4423D304F5A}" srcOrd="0" destOrd="0" presId="urn:microsoft.com/office/officeart/2005/8/layout/cycle2"/>
    <dgm:cxn modelId="{FD970F0D-F39F-47AD-A9C1-1FE6609A7EF7}" type="presParOf" srcId="{8C229A09-C379-4537-87CE-4E65608738A0}" destId="{8D46246E-1C07-464E-A203-DC2753B3AE03}" srcOrd="6" destOrd="0" presId="urn:microsoft.com/office/officeart/2005/8/layout/cycle2"/>
    <dgm:cxn modelId="{1B179320-748B-40F7-AB00-BFF5EF67F093}" type="presParOf" srcId="{8C229A09-C379-4537-87CE-4E65608738A0}" destId="{EBF00570-515B-4CCD-92C5-5DD8FC4ADAA4}" srcOrd="7" destOrd="0" presId="urn:microsoft.com/office/officeart/2005/8/layout/cycle2"/>
    <dgm:cxn modelId="{9A26CE37-D9CB-4EA6-8BA4-A87FF5BD6CCA}" type="presParOf" srcId="{EBF00570-515B-4CCD-92C5-5DD8FC4ADAA4}" destId="{A7DDCE57-5BA8-477D-A759-5E812CB48C04}" srcOrd="0" destOrd="0" presId="urn:microsoft.com/office/officeart/2005/8/layout/cycle2"/>
    <dgm:cxn modelId="{66446D5B-95DD-4B69-A272-DEAA3B8DA943}" type="presParOf" srcId="{8C229A09-C379-4537-87CE-4E65608738A0}" destId="{FA6DFB49-FFC4-4576-838B-22C8F6DDEA70}" srcOrd="8" destOrd="0" presId="urn:microsoft.com/office/officeart/2005/8/layout/cycle2"/>
    <dgm:cxn modelId="{784AC325-C8EC-4080-9CA4-B01B7635F4B7}" type="presParOf" srcId="{8C229A09-C379-4537-87CE-4E65608738A0}" destId="{0EA86800-6266-48BC-861B-4CC104DD2465}" srcOrd="9" destOrd="0" presId="urn:microsoft.com/office/officeart/2005/8/layout/cycle2"/>
    <dgm:cxn modelId="{4874BE62-A45F-4E46-9C4C-94312FCA62AE}" type="presParOf" srcId="{0EA86800-6266-48BC-861B-4CC104DD2465}" destId="{A45F9066-17D0-4284-BFF7-E66B6279D23A}" srcOrd="0" destOrd="0" presId="urn:microsoft.com/office/officeart/2005/8/layout/cycle2"/>
    <dgm:cxn modelId="{43047CA9-6424-4915-9966-CDB9C5BBD817}" type="presParOf" srcId="{8C229A09-C379-4537-87CE-4E65608738A0}" destId="{8B8893C5-1E74-46E2-B96E-956C69047DA2}" srcOrd="10" destOrd="0" presId="urn:microsoft.com/office/officeart/2005/8/layout/cycle2"/>
    <dgm:cxn modelId="{24A0313A-DF56-4EA0-A695-3D8BC82DE4D9}" type="presParOf" srcId="{8C229A09-C379-4537-87CE-4E65608738A0}" destId="{9109E244-636A-412D-966B-47A9853B9E49}" srcOrd="11" destOrd="0" presId="urn:microsoft.com/office/officeart/2005/8/layout/cycle2"/>
    <dgm:cxn modelId="{B7EF1F90-2775-47D6-BC7D-A2C1164AD5C7}" type="presParOf" srcId="{9109E244-636A-412D-966B-47A9853B9E49}" destId="{B8983061-D55A-41CD-A2EE-DBA5A19A8933}" srcOrd="0" destOrd="0" presId="urn:microsoft.com/office/officeart/2005/8/layout/cycle2"/>
    <dgm:cxn modelId="{2798E386-9C7A-400B-B109-0CD656B20262}" type="presParOf" srcId="{8C229A09-C379-4537-87CE-4E65608738A0}" destId="{6B41F0D1-008A-4D3B-90D4-A6A20983BA6A}" srcOrd="12" destOrd="0" presId="urn:microsoft.com/office/officeart/2005/8/layout/cycle2"/>
    <dgm:cxn modelId="{62933AE2-C8BE-4F9F-9ABB-94649ADD1273}" type="presParOf" srcId="{8C229A09-C379-4537-87CE-4E65608738A0}" destId="{B50CC0A0-D4F0-4D03-9553-79C115833062}" srcOrd="13" destOrd="0" presId="urn:microsoft.com/office/officeart/2005/8/layout/cycle2"/>
    <dgm:cxn modelId="{E19DCE60-E030-4566-B14F-DA1907B4B03C}" type="presParOf" srcId="{B50CC0A0-D4F0-4D03-9553-79C115833062}" destId="{5C988DB0-AC79-462E-BE03-AD6274E1903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4F1C13E-26F4-46B6-81EF-20ABD52AF29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9D58CBD-71EB-4713-9195-E1D12343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74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FFA0FE1-88B5-45A4-B033-2C20518D9F81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9B09FBF-97AB-476C-9F97-B62E4FC48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4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0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64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7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8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107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4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0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03D325-3039-4199-AC61-4803203FEBE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CA965E-058F-430D-BF30-93F466DAC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5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68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507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265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6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store.ksre.ksu.edu/pubs/MF3224.pdf" TargetMode="External"/><Relationship Id="rId2" Type="http://schemas.openxmlformats.org/officeDocument/2006/relationships/hyperlink" Target="http://www.bookstore.ksre.ksu.edu/pubs/MF322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8915400" cy="17526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Souvenir Lt BT" pitchFamily="18" charset="0"/>
              </a:rPr>
              <a:t>CoupleTALK</a:t>
            </a:r>
            <a:r>
              <a:rPr lang="en-US" b="1" dirty="0" smtClean="0">
                <a:latin typeface="Souvenir Lt BT" pitchFamily="18" charset="0"/>
              </a:rPr>
              <a:t>:</a:t>
            </a:r>
            <a:br>
              <a:rPr lang="en-US" b="1" dirty="0" smtClean="0">
                <a:latin typeface="Souvenir Lt BT" pitchFamily="18" charset="0"/>
              </a:rPr>
            </a:br>
            <a:r>
              <a:rPr lang="en-US" b="1" dirty="0" smtClean="0">
                <a:latin typeface="Souvenir Lt BT" pitchFamily="18" charset="0"/>
              </a:rPr>
              <a:t>Enhancing Your Relationship</a:t>
            </a:r>
            <a:endParaRPr lang="en-US" sz="4000" dirty="0" smtClean="0">
              <a:latin typeface="Souvenir Lt BT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133600"/>
            <a:ext cx="7543800" cy="4724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Souvenir Lt BT" pitchFamily="18" charset="0"/>
              </a:rPr>
              <a:t>		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>
                <a:latin typeface="Souvenir Lt BT" pitchFamily="18" charset="0"/>
              </a:rPr>
              <a:t>	</a:t>
            </a:r>
            <a:r>
              <a:rPr lang="en-US" sz="2800" dirty="0" smtClean="0">
                <a:latin typeface="Souvenir Lt BT" pitchFamily="18" charset="0"/>
              </a:rPr>
              <a:t>MF3223	Fact Sheet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>
                <a:latin typeface="Souvenir Lt BT" pitchFamily="18" charset="0"/>
              </a:rPr>
              <a:t>	</a:t>
            </a:r>
            <a:r>
              <a:rPr lang="en-US" sz="2800" dirty="0" smtClean="0">
                <a:latin typeface="Souvenir Lt BT" pitchFamily="18" charset="0"/>
              </a:rPr>
              <a:t>MF3224	Leader’s Guide</a:t>
            </a:r>
          </a:p>
          <a:p>
            <a:pPr algn="l" eaLnBrk="1" hangingPunct="1">
              <a:lnSpc>
                <a:spcPct val="80000"/>
              </a:lnSpc>
            </a:pPr>
            <a:endParaRPr lang="en-US" sz="2800" dirty="0">
              <a:latin typeface="Souvenir Lt BT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Souvenir Lt BT" pitchFamily="18" charset="0"/>
              </a:rPr>
              <a:t>	Written by:  Charlotte </a:t>
            </a:r>
            <a:r>
              <a:rPr lang="en-US" sz="2800" dirty="0" err="1" smtClean="0">
                <a:latin typeface="Souvenir Lt BT" pitchFamily="18" charset="0"/>
              </a:rPr>
              <a:t>Shoup</a:t>
            </a:r>
            <a:r>
              <a:rPr lang="en-US" sz="2800" dirty="0" smtClean="0">
                <a:latin typeface="Souvenir Lt BT" pitchFamily="18" charset="0"/>
              </a:rPr>
              <a:t> Olsen</a:t>
            </a:r>
          </a:p>
          <a:p>
            <a:pPr algn="l" eaLnBrk="1" hangingPunct="1">
              <a:lnSpc>
                <a:spcPct val="80000"/>
              </a:lnSpc>
            </a:pPr>
            <a:endParaRPr lang="en-US" sz="2800" dirty="0">
              <a:latin typeface="Souvenir Lt BT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Souvenir Lt BT" pitchFamily="18" charset="0"/>
              </a:rPr>
              <a:t>	Reviewed by:  Debra Bolton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>
                <a:latin typeface="Souvenir Lt BT" pitchFamily="18" charset="0"/>
              </a:rPr>
              <a:t>	</a:t>
            </a:r>
            <a:r>
              <a:rPr lang="en-US" sz="2800" dirty="0" smtClean="0">
                <a:latin typeface="Souvenir Lt BT" pitchFamily="18" charset="0"/>
              </a:rPr>
              <a:t>		    Rebecca McFarland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Souvenir Lt BT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27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What are cues we can overlook (especially when we are mad)?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Shadow of a smile in midst of tears</a:t>
            </a:r>
          </a:p>
          <a:p>
            <a:r>
              <a:rPr lang="en-US" dirty="0" smtClean="0"/>
              <a:t>Momentary crinkle of the eyes</a:t>
            </a:r>
          </a:p>
          <a:p>
            <a:r>
              <a:rPr lang="en-US" dirty="0" smtClean="0"/>
              <a:t>Tilt of the head</a:t>
            </a:r>
          </a:p>
          <a:p>
            <a:r>
              <a:rPr lang="en-US" dirty="0" smtClean="0"/>
              <a:t>Inquiring eyes</a:t>
            </a:r>
          </a:p>
          <a:p>
            <a:r>
              <a:rPr lang="en-US" dirty="0" smtClean="0"/>
              <a:t>Small utterance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9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The Power of </a:t>
            </a:r>
          </a:p>
          <a:p>
            <a:pPr marL="0" indent="0" algn="ctr">
              <a:buNone/>
            </a:pPr>
            <a:r>
              <a:rPr lang="en-US" sz="4800" dirty="0" smtClean="0"/>
              <a:t>Starting With Your </a:t>
            </a:r>
          </a:p>
          <a:p>
            <a:pPr marL="0" indent="0" algn="ctr">
              <a:buNone/>
            </a:pPr>
            <a:r>
              <a:rPr lang="en-US" sz="4800" dirty="0" smtClean="0"/>
              <a:t>Heart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dirty="0" smtClean="0"/>
              <a:t>Perhaps it will help you have </a:t>
            </a:r>
          </a:p>
          <a:p>
            <a:pPr marL="0" indent="0" algn="ctr">
              <a:buNone/>
            </a:pPr>
            <a:r>
              <a:rPr lang="en-US" dirty="0" smtClean="0"/>
              <a:t>more patience and compassion.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834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The Power of Starting</a:t>
            </a:r>
          </a:p>
          <a:p>
            <a:pPr marL="0" indent="0" algn="ctr">
              <a:buNone/>
            </a:pPr>
            <a:r>
              <a:rPr lang="en-US" sz="4800" dirty="0" smtClean="0"/>
              <a:t>Softly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a conversation starts is </a:t>
            </a:r>
          </a:p>
          <a:p>
            <a:pPr marL="0" indent="0" algn="ctr">
              <a:buNone/>
            </a:pPr>
            <a:r>
              <a:rPr lang="en-US" dirty="0" smtClean="0"/>
              <a:t>likely to be how it ends.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Calming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time out for 20 minutes</a:t>
            </a:r>
          </a:p>
          <a:p>
            <a:r>
              <a:rPr lang="en-US" dirty="0" smtClean="0"/>
              <a:t>Clear your mind</a:t>
            </a:r>
          </a:p>
          <a:p>
            <a:r>
              <a:rPr lang="en-US" dirty="0" smtClean="0"/>
              <a:t>Try to think good thoughts about the other person</a:t>
            </a:r>
          </a:p>
          <a:p>
            <a:r>
              <a:rPr lang="en-US" dirty="0" smtClean="0"/>
              <a:t>Do what works for you </a:t>
            </a:r>
          </a:p>
          <a:p>
            <a:r>
              <a:rPr lang="en-US" dirty="0" smtClean="0"/>
              <a:t>Set a time to talk again</a:t>
            </a:r>
          </a:p>
          <a:p>
            <a:r>
              <a:rPr lang="en-US" dirty="0" smtClean="0"/>
              <a:t>Can work like emotional first aid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6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5:1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i="1" dirty="0" smtClean="0"/>
              <a:t>Thank you!!</a:t>
            </a:r>
            <a:endParaRPr lang="en-US" sz="60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91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5668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fcs.uga.edu/images/uploads/headers/_desktop/nermem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8794589" cy="300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32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Big 7…What do they mean?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998177"/>
              </p:ext>
            </p:extLst>
          </p:nvPr>
        </p:nvGraphicFramePr>
        <p:xfrm>
          <a:off x="457200" y="7620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3259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900" dirty="0" smtClean="0">
                <a:latin typeface="Brush Script MT" panose="03060802040406070304" pitchFamily="66" charset="0"/>
              </a:rPr>
              <a:t>The Power of Friendship</a:t>
            </a:r>
          </a:p>
          <a:p>
            <a:pPr marL="0" indent="0">
              <a:buNone/>
            </a:pPr>
            <a:endParaRPr lang="en-US" sz="3900" dirty="0">
              <a:latin typeface="Brush Script MT" panose="03060802040406070304" pitchFamily="66" charset="0"/>
            </a:endParaRPr>
          </a:p>
          <a:p>
            <a:pPr marL="0" indent="0">
              <a:buNone/>
            </a:pPr>
            <a:r>
              <a:rPr lang="en-US" sz="3900" dirty="0" smtClean="0">
                <a:latin typeface="Brush Script MT" panose="03060802040406070304" pitchFamily="66" charset="0"/>
              </a:rPr>
              <a:t>The Power of Turning Toward Each Other</a:t>
            </a:r>
          </a:p>
          <a:p>
            <a:pPr marL="0" indent="0">
              <a:buNone/>
            </a:pPr>
            <a:endParaRPr lang="en-US" sz="3900" dirty="0">
              <a:latin typeface="Brush Script MT" panose="03060802040406070304" pitchFamily="66" charset="0"/>
            </a:endParaRPr>
          </a:p>
          <a:p>
            <a:pPr marL="0" indent="0">
              <a:buNone/>
            </a:pPr>
            <a:r>
              <a:rPr lang="en-US" sz="3900" dirty="0" smtClean="0">
                <a:latin typeface="Brush Script MT" panose="03060802040406070304" pitchFamily="66" charset="0"/>
              </a:rPr>
              <a:t>The Power of Managing Differences in Ways that Protect the Relationship</a:t>
            </a:r>
          </a:p>
          <a:p>
            <a:pPr marL="0" indent="0">
              <a:buNone/>
            </a:pPr>
            <a:endParaRPr lang="en-US" sz="3900" dirty="0">
              <a:latin typeface="Brush Script MT" panose="03060802040406070304" pitchFamily="66" charset="0"/>
            </a:endParaRPr>
          </a:p>
          <a:p>
            <a:pPr marL="0" indent="0">
              <a:buNone/>
            </a:pPr>
            <a:r>
              <a:rPr lang="en-US" sz="3900" dirty="0" smtClean="0">
                <a:latin typeface="Brush Script MT" panose="03060802040406070304" pitchFamily="66" charset="0"/>
              </a:rPr>
              <a:t>Helping Others in the Community Build Strong Relationships</a:t>
            </a:r>
            <a:endParaRPr lang="en-US" sz="3900" dirty="0">
              <a:latin typeface="Brush Script MT" panose="03060802040406070304" pitchFamily="66" charset="0"/>
            </a:endParaRPr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4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KSRE Bookstore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www.bookstore.ksre.ksu.edu/pubs/MF3223.pdf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www.bookstore.ksre.ksu.edu/pubs/MF3224.pdf</a:t>
            </a: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the Professional Requirements for Delivering This Lesson?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Understand your audience. Spend time with them to understand their belief systems, hopes, dreams….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Understand </a:t>
            </a:r>
            <a:r>
              <a:rPr lang="en-US" dirty="0"/>
              <a:t>how to build community collaborations for program delivery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Understand your view of adult learners.</a:t>
            </a:r>
          </a:p>
          <a:p>
            <a:r>
              <a:rPr lang="en-US" dirty="0" smtClean="0"/>
              <a:t>Understand importance of program location.</a:t>
            </a:r>
          </a:p>
          <a:p>
            <a:r>
              <a:rPr lang="en-US" dirty="0" smtClean="0"/>
              <a:t>Understand the content backwards and forwards.</a:t>
            </a:r>
          </a:p>
          <a:p>
            <a:r>
              <a:rPr lang="en-US" dirty="0" smtClean="0"/>
              <a:t>Understand how to facilitate.</a:t>
            </a:r>
          </a:p>
          <a:p>
            <a:r>
              <a:rPr lang="en-US" dirty="0" smtClean="0"/>
              <a:t>Understand how to evaluate for catching program impact.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 smtClean="0">
                <a:latin typeface="Arial" charset="0"/>
              </a:rPr>
              <a:t>Basics of Facilitation</a:t>
            </a:r>
            <a:r>
              <a:rPr lang="en-US" altLang="en-US" sz="1600" i="1" dirty="0" smtClean="0">
                <a:latin typeface="Arial" charset="0"/>
              </a:rPr>
              <a:t/>
            </a:r>
            <a:br>
              <a:rPr lang="en-US" altLang="en-US" sz="1600" i="1" dirty="0" smtClean="0">
                <a:latin typeface="Arial" charset="0"/>
              </a:rPr>
            </a:br>
            <a:r>
              <a:rPr lang="en-US" altLang="en-US" sz="1400" i="1" dirty="0" smtClean="0">
                <a:latin typeface="Arial" charset="0"/>
              </a:rPr>
              <a:t>David </a:t>
            </a:r>
            <a:r>
              <a:rPr lang="en-US" altLang="en-US" sz="1400" i="1" dirty="0">
                <a:latin typeface="Arial" charset="0"/>
              </a:rPr>
              <a:t>Procter</a:t>
            </a:r>
            <a:br>
              <a:rPr lang="en-US" altLang="en-US" sz="1400" i="1" dirty="0">
                <a:latin typeface="Arial" charset="0"/>
              </a:rPr>
            </a:br>
            <a:r>
              <a:rPr lang="en-US" altLang="en-US" sz="1400" i="1" dirty="0">
                <a:latin typeface="Arial" charset="0"/>
              </a:rPr>
              <a:t>KSU Center for Engagement and Community Development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b="1" dirty="0">
                <a:latin typeface="Arial" charset="0"/>
              </a:rPr>
              <a:t>Open and set the tone.</a:t>
            </a:r>
          </a:p>
          <a:p>
            <a:r>
              <a:rPr lang="en-US" altLang="en-US" b="1" dirty="0">
                <a:latin typeface="Arial" charset="0"/>
              </a:rPr>
              <a:t>Build </a:t>
            </a:r>
            <a:r>
              <a:rPr lang="en-US" altLang="en-US" b="1" dirty="0" smtClean="0">
                <a:latin typeface="Arial" charset="0"/>
              </a:rPr>
              <a:t>understanding and trust</a:t>
            </a:r>
            <a:r>
              <a:rPr lang="en-US" altLang="en-US" dirty="0" smtClean="0">
                <a:latin typeface="Arial" charset="0"/>
              </a:rPr>
              <a:t>.</a:t>
            </a:r>
            <a:endParaRPr lang="en-US" altLang="en-US" dirty="0">
              <a:latin typeface="Arial" charset="0"/>
            </a:endParaRPr>
          </a:p>
          <a:p>
            <a:r>
              <a:rPr lang="en-US" altLang="en-US" b="1" dirty="0">
                <a:latin typeface="Arial" charset="0"/>
              </a:rPr>
              <a:t>Ask meaningful and thoughtful questions.</a:t>
            </a:r>
          </a:p>
          <a:p>
            <a:pPr lvl="1"/>
            <a:r>
              <a:rPr lang="en-US" altLang="en-US" sz="2400" dirty="0">
                <a:latin typeface="Arial" charset="0"/>
              </a:rPr>
              <a:t>Use short, simple, &amp; open-ended questions. </a:t>
            </a:r>
          </a:p>
          <a:p>
            <a:pPr lvl="1"/>
            <a:r>
              <a:rPr lang="en-US" altLang="en-US" sz="2400" dirty="0">
                <a:latin typeface="Arial" charset="0"/>
              </a:rPr>
              <a:t>Allow participants to do the work.</a:t>
            </a:r>
          </a:p>
          <a:p>
            <a:pPr lvl="1"/>
            <a:r>
              <a:rPr lang="en-US" altLang="en-US" sz="2400" dirty="0">
                <a:latin typeface="Arial" charset="0"/>
              </a:rPr>
              <a:t>Avoid questions with yes/no responses.</a:t>
            </a:r>
          </a:p>
          <a:p>
            <a:pPr lvl="1"/>
            <a:r>
              <a:rPr lang="en-US" altLang="en-US" sz="2400" dirty="0">
                <a:latin typeface="Arial" charset="0"/>
              </a:rPr>
              <a:t>What……………?</a:t>
            </a:r>
          </a:p>
          <a:p>
            <a:pPr lvl="1"/>
            <a:r>
              <a:rPr lang="en-US" altLang="en-US" sz="2400" dirty="0">
                <a:latin typeface="Arial" charset="0"/>
              </a:rPr>
              <a:t>Where…………..?</a:t>
            </a:r>
          </a:p>
          <a:p>
            <a:pPr lvl="1"/>
            <a:r>
              <a:rPr lang="en-US" altLang="en-US" sz="2400" dirty="0">
                <a:latin typeface="Arial" charset="0"/>
              </a:rPr>
              <a:t>How…………….?</a:t>
            </a:r>
          </a:p>
          <a:p>
            <a:pPr lvl="1"/>
            <a:r>
              <a:rPr lang="en-US" altLang="en-US" sz="2400" dirty="0">
                <a:latin typeface="Arial" charset="0"/>
              </a:rPr>
              <a:t>Avoid: Why……………….?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Basics of Facilitation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dirty="0">
                <a:latin typeface="Arial" charset="0"/>
              </a:rPr>
              <a:t>Use </a:t>
            </a:r>
            <a:r>
              <a:rPr lang="en-US" altLang="en-US" b="1" dirty="0" smtClean="0">
                <a:latin typeface="Arial" charset="0"/>
              </a:rPr>
              <a:t>“</a:t>
            </a:r>
            <a:r>
              <a:rPr lang="en-US" altLang="en-US" b="1" i="1" dirty="0" smtClean="0">
                <a:latin typeface="Arial" charset="0"/>
              </a:rPr>
              <a:t>wait time”</a:t>
            </a:r>
            <a:r>
              <a:rPr lang="en-US" altLang="en-US" b="1" dirty="0" smtClean="0">
                <a:latin typeface="Arial" charset="0"/>
              </a:rPr>
              <a:t> </a:t>
            </a:r>
            <a:r>
              <a:rPr lang="en-US" altLang="en-US" b="1" dirty="0">
                <a:latin typeface="Arial" charset="0"/>
              </a:rPr>
              <a:t>appropriately to give participants time to reflect and to decide if they want to express additional </a:t>
            </a:r>
            <a:r>
              <a:rPr lang="en-US" altLang="en-US" b="1" dirty="0" smtClean="0">
                <a:latin typeface="Arial" charset="0"/>
              </a:rPr>
              <a:t>thoughts-increases participant participation.</a:t>
            </a:r>
            <a:endParaRPr lang="en-US" altLang="en-US" b="1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dirty="0" smtClean="0">
                <a:latin typeface="Arial" charset="0"/>
              </a:rPr>
              <a:t>		Five </a:t>
            </a:r>
            <a:r>
              <a:rPr lang="en-US" altLang="en-US" sz="2800" dirty="0">
                <a:latin typeface="Arial" charset="0"/>
              </a:rPr>
              <a:t>seconds with no feedback – just be 	relaxed yet attentive.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Arial" charset="0"/>
              </a:rPr>
              <a:t>		Useful if group is confused, agitated: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Arial" charset="0"/>
              </a:rPr>
              <a:t>		“Let’s take a moment to reflect about what 	this means to each of us</a:t>
            </a:r>
            <a:r>
              <a:rPr lang="en-US" altLang="en-US" sz="2800" dirty="0" smtClean="0">
                <a:latin typeface="Arial" charset="0"/>
              </a:rPr>
              <a:t>.”</a:t>
            </a:r>
          </a:p>
          <a:p>
            <a:pPr>
              <a:buFont typeface="Wingdings" pitchFamily="2" charset="2"/>
              <a:buNone/>
            </a:pPr>
            <a:endParaRPr lang="en-US" altLang="en-US" sz="2800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 about Group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800" b="1" dirty="0"/>
              <a:t>Establish ground rules.</a:t>
            </a:r>
          </a:p>
          <a:p>
            <a:r>
              <a:rPr lang="en-US" sz="9800" b="1" dirty="0" smtClean="0"/>
              <a:t>Manage group interaction throughout the session.</a:t>
            </a:r>
          </a:p>
          <a:p>
            <a:r>
              <a:rPr lang="en-US" sz="9800" b="1" dirty="0" smtClean="0"/>
              <a:t>Encourage everyone to contribute, but don’t push.</a:t>
            </a:r>
          </a:p>
          <a:p>
            <a:r>
              <a:rPr lang="en-US" sz="9800" b="1" dirty="0" smtClean="0"/>
              <a:t>Listen attentively.</a:t>
            </a:r>
          </a:p>
          <a:p>
            <a:r>
              <a:rPr lang="en-US" sz="9800" b="1" dirty="0" smtClean="0"/>
              <a:t>Give ‘boundary’ reminders if inappropriate disclosure of personal information.</a:t>
            </a:r>
          </a:p>
          <a:p>
            <a:r>
              <a:rPr lang="en-US" sz="9800" b="1" dirty="0" smtClean="0"/>
              <a:t>Be prepared to handle emotionally charged responses/interactions.</a:t>
            </a:r>
          </a:p>
          <a:p>
            <a:pPr marL="800100" lvl="2" indent="0">
              <a:buNone/>
            </a:pPr>
            <a:r>
              <a:rPr lang="en-US" sz="5600" dirty="0" smtClean="0"/>
              <a:t>(e.g., you seem frustrated right now…that must be difficult…this must be really important to you, etc.) </a:t>
            </a:r>
          </a:p>
          <a:p>
            <a:pPr marL="800100" lvl="2" indent="0">
              <a:buNone/>
            </a:pPr>
            <a:r>
              <a:rPr lang="en-US" sz="5600" dirty="0" smtClean="0"/>
              <a:t>May be the time to shift discussion to the issue in general to help participant have closure.</a:t>
            </a:r>
          </a:p>
          <a:p>
            <a:pPr marL="800100" lvl="2" indent="0">
              <a:buNone/>
            </a:pPr>
            <a:r>
              <a:rPr lang="en-US" sz="5600" dirty="0" smtClean="0"/>
              <a:t>Know how to make referrals if inappropriate for participant to continue (e.g., domestic violence, addiction, etc.)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36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5"/>
  <p:tag name="CUSTOMGRIDBACKCOLOR" val="-722948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Tru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5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POWERPOINTVERSION" val="14.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  <p:tag name="LUIDIAENABL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KSRE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KSREgrid</Template>
  <TotalTime>1179</TotalTime>
  <Words>475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Brush Script MT</vt:lpstr>
      <vt:lpstr>Calibri</vt:lpstr>
      <vt:lpstr>Souvenir Lt BT</vt:lpstr>
      <vt:lpstr>Times New Roman</vt:lpstr>
      <vt:lpstr>Wingdings</vt:lpstr>
      <vt:lpstr>KSREgrid</vt:lpstr>
      <vt:lpstr>CoupleTALK: Enhancing Your Relationship</vt:lpstr>
      <vt:lpstr>PowerPoint Presentation</vt:lpstr>
      <vt:lpstr>The Big 7…What do they mean?</vt:lpstr>
      <vt:lpstr>Lesson Concepts</vt:lpstr>
      <vt:lpstr>KSRE Bookstore</vt:lpstr>
      <vt:lpstr> What are the Professional Requirements for Delivering This Lesson?</vt:lpstr>
      <vt:lpstr>Basics of Facilitation David Procter KSU Center for Engagement and Community Development</vt:lpstr>
      <vt:lpstr>More on Basics of Facilitation</vt:lpstr>
      <vt:lpstr>Reminders about Group Process</vt:lpstr>
      <vt:lpstr>What are cues we can overlook (especially when we are mad)?</vt:lpstr>
      <vt:lpstr>PowerPoint Presentation</vt:lpstr>
      <vt:lpstr>PowerPoint Presentation</vt:lpstr>
      <vt:lpstr>The Power of Calming Yourself</vt:lpstr>
      <vt:lpstr>PowerPoint Presentation</vt:lpstr>
      <vt:lpstr>PowerPoint Presentation</vt:lpstr>
    </vt:vector>
  </TitlesOfParts>
  <Company>College of Human Ecology, Kansas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TALK:  Making It Work for Farm and Ranch Families</dc:title>
  <dc:creator>Charlotte Olsen</dc:creator>
  <cp:lastModifiedBy>Linda Lamb</cp:lastModifiedBy>
  <cp:revision>88</cp:revision>
  <cp:lastPrinted>2014-03-11T22:11:06Z</cp:lastPrinted>
  <dcterms:created xsi:type="dcterms:W3CDTF">2012-03-09T15:56:28Z</dcterms:created>
  <dcterms:modified xsi:type="dcterms:W3CDTF">2015-09-15T14:25:33Z</dcterms:modified>
</cp:coreProperties>
</file>