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60" r:id="rId2"/>
    <p:sldId id="261" r:id="rId3"/>
    <p:sldId id="258" r:id="rId4"/>
    <p:sldId id="266" r:id="rId5"/>
    <p:sldId id="264" r:id="rId6"/>
    <p:sldId id="265" r:id="rId7"/>
    <p:sldId id="267" r:id="rId8"/>
    <p:sldId id="268" r:id="rId9"/>
    <p:sldId id="270" r:id="rId10"/>
    <p:sldId id="271" r:id="rId11"/>
    <p:sldId id="269" r:id="rId12"/>
    <p:sldId id="273" r:id="rId13"/>
    <p:sldId id="272" r:id="rId14"/>
    <p:sldId id="274" r:id="rId15"/>
    <p:sldId id="275" r:id="rId16"/>
    <p:sldId id="277" r:id="rId17"/>
    <p:sldId id="276" r:id="rId18"/>
    <p:sldId id="279" r:id="rId19"/>
    <p:sldId id="278" r:id="rId20"/>
    <p:sldId id="280" r:id="rId21"/>
    <p:sldId id="281" r:id="rId22"/>
    <p:sldId id="283" r:id="rId23"/>
    <p:sldId id="284" r:id="rId24"/>
    <p:sldId id="286" r:id="rId25"/>
    <p:sldId id="263" r:id="rId26"/>
    <p:sldId id="288" r:id="rId27"/>
    <p:sldId id="285" r:id="rId28"/>
    <p:sldId id="289" r:id="rId29"/>
    <p:sldId id="290" r:id="rId30"/>
    <p:sldId id="291" r:id="rId31"/>
    <p:sldId id="293" r:id="rId32"/>
    <p:sldId id="287" r:id="rId33"/>
    <p:sldId id="292" r:id="rId34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2C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Succession Planning</c:v>
                </c:pt>
              </c:strCache>
            </c:strRef>
          </c:tx>
          <c:spPr>
            <a:solidFill>
              <a:srgbClr val="7030A0"/>
            </a:solidFill>
          </c:spPr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Other Aspects</c:v>
                </c:pt>
                <c:pt idx="1">
                  <c:v>Estate Planning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FBF6C2ED-2880-4E03-8F84-1E096E621924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E8801F69-BED3-4024-AE84-47D60B3F4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13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4C935D-1C1D-4525-9B1D-F2A02729BCAC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505325"/>
            <a:ext cx="5661025" cy="36877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08DAC-B1AE-4490-839A-AFE2A2363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8278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551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3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23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1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421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30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970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1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30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12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DE85-0432-4012-AB05-D6C44756BE89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086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7DE85-0432-4012-AB05-D6C44756BE89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CBC20-E604-446A-9BC0-E1B269BFF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96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hyperlink" Target="mailto:ghadley@ksu.edu" TargetMode="Externa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wmf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wmf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wmf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wmf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wmf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wmf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wmf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3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image" Target="../media/image3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156187" y="883040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atin typeface="Myriad Pro" panose="020B0503030403020204" pitchFamily="34" charset="0"/>
              </a:rPr>
              <a:t>Succession Planning Overview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3065128" y="4343400"/>
            <a:ext cx="6400800" cy="17526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1400" dirty="0" smtClean="0"/>
          </a:p>
          <a:p>
            <a:pPr marL="0" indent="0" algn="ctr">
              <a:buNone/>
            </a:pPr>
            <a:r>
              <a:rPr lang="en-US" sz="1500" dirty="0" smtClean="0">
                <a:latin typeface="Myriad Pro" panose="020B0503030403020204" pitchFamily="34" charset="0"/>
              </a:rPr>
              <a:t>Gregg Hadley, PhD</a:t>
            </a:r>
          </a:p>
          <a:p>
            <a:pPr marL="0" indent="0" algn="ctr">
              <a:buNone/>
            </a:pPr>
            <a:r>
              <a:rPr lang="en-US" sz="1500" dirty="0" smtClean="0">
                <a:solidFill>
                  <a:srgbClr val="7030A0"/>
                </a:solidFill>
                <a:latin typeface="Myriad Pro" panose="020B0503030403020204" pitchFamily="34" charset="0"/>
              </a:rPr>
              <a:t>Assistant Director – Agriculture, Natural Resources, and Community Development</a:t>
            </a:r>
          </a:p>
          <a:p>
            <a:pPr marL="0" indent="0" algn="ctr">
              <a:buNone/>
            </a:pPr>
            <a:r>
              <a:rPr lang="en-US" sz="1500" dirty="0" smtClean="0">
                <a:solidFill>
                  <a:srgbClr val="7030A0"/>
                </a:solidFill>
                <a:latin typeface="Myriad Pro" panose="020B0503030403020204" pitchFamily="34" charset="0"/>
              </a:rPr>
              <a:t>K-State Research and Extension</a:t>
            </a:r>
          </a:p>
          <a:p>
            <a:pPr marL="0" indent="0" algn="ctr">
              <a:buNone/>
            </a:pPr>
            <a:r>
              <a:rPr lang="en-US" sz="1500" dirty="0" smtClean="0">
                <a:solidFill>
                  <a:srgbClr val="7030A0"/>
                </a:solidFill>
                <a:latin typeface="Myriad Pro" panose="020B0503030403020204" pitchFamily="34" charset="0"/>
                <a:hlinkClick r:id="rId5"/>
              </a:rPr>
              <a:t>ghadley@ksu.edu</a:t>
            </a:r>
            <a:endParaRPr lang="en-US" sz="1500" dirty="0" smtClean="0">
              <a:solidFill>
                <a:srgbClr val="7030A0"/>
              </a:solidFill>
              <a:latin typeface="Myriad Pro" panose="020B0503030403020204" pitchFamily="34" charset="0"/>
            </a:endParaRPr>
          </a:p>
          <a:p>
            <a:pPr marL="0" indent="0" algn="ctr">
              <a:buNone/>
            </a:pPr>
            <a:r>
              <a:rPr lang="en-US" sz="1500" dirty="0" smtClean="0">
                <a:solidFill>
                  <a:srgbClr val="7030A0"/>
                </a:solidFill>
                <a:latin typeface="Myriad Pro" panose="020B0503030403020204" pitchFamily="34" charset="0"/>
              </a:rPr>
              <a:t>785-532-5838</a:t>
            </a:r>
            <a:endParaRPr lang="en-US" sz="1500" dirty="0">
              <a:solidFill>
                <a:srgbClr val="7030A0"/>
              </a:solidFill>
              <a:latin typeface="Myriad Pro" panose="020B0503030403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2015" y="1957754"/>
            <a:ext cx="3794490" cy="2529660"/>
          </a:xfrm>
          <a:prstGeom prst="rect">
            <a:avLst/>
          </a:prstGeom>
          <a:ln w="76200">
            <a:solidFill>
              <a:srgbClr val="7030A0"/>
            </a:solidFill>
          </a:ln>
        </p:spPr>
      </p:pic>
    </p:spTree>
    <p:extLst>
      <p:ext uri="{BB962C8B-B14F-4D97-AF65-F5344CB8AC3E}">
        <p14:creationId xmlns:p14="http://schemas.microsoft.com/office/powerpoint/2010/main" val="99669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196916"/>
            <a:ext cx="63279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Refers to </a:t>
            </a:r>
            <a:r>
              <a:rPr lang="en-US" sz="3000" dirty="0" smtClean="0">
                <a:latin typeface="Myriad Pro" panose="020B0503030403020204" pitchFamily="34" charset="0"/>
              </a:rPr>
              <a:t>how assets will be passed on to heirs</a:t>
            </a:r>
            <a:endParaRPr lang="en-US" sz="3000" dirty="0">
              <a:latin typeface="Myriad Pro" panose="020B05030304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Estate Planning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01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So, What is Succession Planning?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pic>
        <p:nvPicPr>
          <p:cNvPr id="10" name="Picture 2" descr="C:\Users\ghadley\AppData\Local\Microsoft\Windows\Temporary Internet Files\Content.IE5\IC98BQ0L\MC900078711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4967" y="1828801"/>
            <a:ext cx="1622066" cy="3934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369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766078"/>
            <a:ext cx="793283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My perspective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1" i="1" u="sng" cap="small" dirty="0">
                <a:solidFill>
                  <a:srgbClr val="7030A0"/>
                </a:solidFill>
                <a:latin typeface="Myriad Pro" panose="020B0503030403020204" pitchFamily="34" charset="0"/>
              </a:rPr>
              <a:t>Estate Planning</a:t>
            </a:r>
            <a:r>
              <a:rPr lang="en-US" sz="2000" b="1" cap="small" dirty="0">
                <a:solidFill>
                  <a:srgbClr val="7030A0"/>
                </a:solidFill>
                <a:latin typeface="Myriad Pro" panose="020B0503030403020204" pitchFamily="34" charset="0"/>
              </a:rPr>
              <a:t> </a:t>
            </a:r>
            <a:r>
              <a:rPr lang="en-US" sz="2000" dirty="0">
                <a:solidFill>
                  <a:srgbClr val="7030A0"/>
                </a:solidFill>
                <a:latin typeface="Myriad Pro" panose="020B0503030403020204" pitchFamily="34" charset="0"/>
              </a:rPr>
              <a:t>is about how assets will be transferred to </a:t>
            </a:r>
            <a:r>
              <a:rPr lang="en-US" sz="2000" dirty="0" smtClean="0">
                <a:solidFill>
                  <a:srgbClr val="7030A0"/>
                </a:solidFill>
                <a:latin typeface="Myriad Pro" panose="020B0503030403020204" pitchFamily="34" charset="0"/>
              </a:rPr>
              <a:t>heirs</a:t>
            </a:r>
            <a:br>
              <a:rPr lang="en-US" sz="2000" dirty="0" smtClean="0">
                <a:solidFill>
                  <a:srgbClr val="7030A0"/>
                </a:solidFill>
                <a:latin typeface="Myriad Pro" panose="020B0503030403020204" pitchFamily="34" charset="0"/>
              </a:rPr>
            </a:br>
            <a:endParaRPr lang="en-US" sz="2000" dirty="0">
              <a:solidFill>
                <a:srgbClr val="7030A0"/>
              </a:solidFill>
              <a:latin typeface="Myriad Pro" panose="020B0503030403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1" i="1" u="sng" cap="small" dirty="0">
                <a:solidFill>
                  <a:srgbClr val="7030A0"/>
                </a:solidFill>
                <a:latin typeface="Myriad Pro" panose="020B0503030403020204" pitchFamily="34" charset="0"/>
              </a:rPr>
              <a:t>Succession Planning</a:t>
            </a:r>
            <a:r>
              <a:rPr lang="en-US" sz="2000" dirty="0">
                <a:solidFill>
                  <a:srgbClr val="7030A0"/>
                </a:solidFill>
                <a:latin typeface="Myriad Pro" panose="020B0503030403020204" pitchFamily="34" charset="0"/>
              </a:rPr>
              <a:t> involves discussing so much more: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Estate planning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Establishing the business philosophy rights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Leadership, management  and workload rights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Determining how the partners will work and communicate together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Myriad Pro" panose="020B0503030403020204" pitchFamily="34" charset="0"/>
              </a:rPr>
              <a:t>Succession feasibility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Estate Planning </a:t>
            </a:r>
            <a:br>
              <a:rPr lang="en-US" sz="4800" b="1" dirty="0" smtClean="0">
                <a:latin typeface="Myriad Pro" panose="020B0503030403020204" pitchFamily="34" charset="0"/>
              </a:rPr>
            </a:br>
            <a:r>
              <a:rPr lang="en-US" sz="4800" b="1" dirty="0" smtClean="0">
                <a:latin typeface="Myriad Pro" panose="020B0503030403020204" pitchFamily="34" charset="0"/>
              </a:rPr>
              <a:t>	&amp; Succession Planning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74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299" y="952218"/>
            <a:ext cx="89032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Myriad Pro" panose="020B0503030403020204" pitchFamily="34" charset="0"/>
              </a:rPr>
              <a:t>Estate </a:t>
            </a:r>
            <a:r>
              <a:rPr lang="en-US" sz="4800" b="1" dirty="0" smtClean="0">
                <a:latin typeface="Myriad Pro" panose="020B0503030403020204" pitchFamily="34" charset="0"/>
              </a:rPr>
              <a:t>Planning is One Piece of the Succession Planning Pie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6247715"/>
              </p:ext>
            </p:extLst>
          </p:nvPr>
        </p:nvGraphicFramePr>
        <p:xfrm>
          <a:off x="2920480" y="2681628"/>
          <a:ext cx="6683829" cy="3465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43646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177527" y="2402035"/>
            <a:ext cx="90245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7030A0"/>
                </a:solidFill>
                <a:latin typeface="Myriad Pro" panose="020B0503030403020204" pitchFamily="34" charset="0"/>
              </a:rPr>
              <a:t>Do You Need </a:t>
            </a:r>
            <a:r>
              <a:rPr lang="en-US" sz="4800" b="1" dirty="0" smtClean="0">
                <a:solidFill>
                  <a:srgbClr val="7030A0"/>
                </a:solidFill>
                <a:latin typeface="Myriad Pro" panose="020B0503030403020204" pitchFamily="34" charset="0"/>
              </a:rPr>
              <a:t>a </a:t>
            </a:r>
            <a:r>
              <a:rPr lang="en-US" sz="4800" b="1" dirty="0">
                <a:solidFill>
                  <a:srgbClr val="7030A0"/>
                </a:solidFill>
                <a:latin typeface="Myriad Pro" panose="020B0503030403020204" pitchFamily="34" charset="0"/>
              </a:rPr>
              <a:t>Detailed Succession Plan?</a:t>
            </a:r>
          </a:p>
        </p:txBody>
      </p:sp>
    </p:spTree>
    <p:extLst>
      <p:ext uri="{BB962C8B-B14F-4D97-AF65-F5344CB8AC3E}">
        <p14:creationId xmlns:p14="http://schemas.microsoft.com/office/powerpoint/2010/main" val="233649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839649"/>
            <a:ext cx="73991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7030A0"/>
                </a:solidFill>
                <a:latin typeface="Myriad Pro" panose="020B0503030403020204" pitchFamily="34" charset="0"/>
              </a:rPr>
              <a:t>Current owners &amp; managers: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Do you always agree with your </a:t>
            </a:r>
            <a:r>
              <a:rPr lang="en-US" sz="3000" b="1" i="1" u="sng" dirty="0">
                <a:latin typeface="Myriad Pro" panose="020B0503030403020204" pitchFamily="34" charset="0"/>
              </a:rPr>
              <a:t>successor’s </a:t>
            </a:r>
            <a:r>
              <a:rPr lang="en-US" sz="3000" dirty="0">
                <a:latin typeface="Myriad Pro" panose="020B0503030403020204" pitchFamily="34" charset="0"/>
              </a:rPr>
              <a:t>business philosophy, management ideas and decisions?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Myriad Pro" panose="020B0503030403020204" pitchFamily="34" charset="0"/>
              </a:rPr>
              <a:t>Test Questions </a:t>
            </a:r>
            <a:r>
              <a:rPr lang="en-US" sz="4800" b="1" dirty="0" smtClean="0">
                <a:latin typeface="Myriad Pro" panose="020B0503030403020204" pitchFamily="34" charset="0"/>
              </a:rPr>
              <a:t>to </a:t>
            </a:r>
            <a:r>
              <a:rPr lang="en-US" sz="4800" b="1" dirty="0">
                <a:latin typeface="Myriad Pro" panose="020B0503030403020204" pitchFamily="34" charset="0"/>
              </a:rPr>
              <a:t>Determine </a:t>
            </a:r>
            <a:r>
              <a:rPr lang="en-US" sz="4800" b="1" dirty="0" smtClean="0">
                <a:latin typeface="Myriad Pro" panose="020B0503030403020204" pitchFamily="34" charset="0"/>
              </a:rPr>
              <a:t>if </a:t>
            </a:r>
            <a:r>
              <a:rPr lang="en-US" sz="4800" b="1" dirty="0">
                <a:latin typeface="Myriad Pro" panose="020B0503030403020204" pitchFamily="34" charset="0"/>
              </a:rPr>
              <a:t>You Need Succession Planning</a:t>
            </a:r>
          </a:p>
        </p:txBody>
      </p:sp>
    </p:spTree>
    <p:extLst>
      <p:ext uri="{BB962C8B-B14F-4D97-AF65-F5344CB8AC3E}">
        <p14:creationId xmlns:p14="http://schemas.microsoft.com/office/powerpoint/2010/main" val="291511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839649"/>
            <a:ext cx="694379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7030A0"/>
                </a:solidFill>
                <a:latin typeface="Myriad Pro" panose="020B0503030403020204" pitchFamily="34" charset="0"/>
              </a:rPr>
              <a:t>Future owners </a:t>
            </a:r>
            <a:r>
              <a:rPr lang="en-US" sz="3000" dirty="0">
                <a:solidFill>
                  <a:srgbClr val="7030A0"/>
                </a:solidFill>
                <a:latin typeface="Myriad Pro" panose="020B0503030403020204" pitchFamily="34" charset="0"/>
              </a:rPr>
              <a:t>&amp; managers: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Do you always agree with </a:t>
            </a:r>
            <a:r>
              <a:rPr lang="en-US" sz="3000" dirty="0" smtClean="0">
                <a:latin typeface="Myriad Pro" panose="020B0503030403020204" pitchFamily="34" charset="0"/>
              </a:rPr>
              <a:t>the </a:t>
            </a:r>
            <a:r>
              <a:rPr lang="en-US" sz="3000" b="1" i="1" u="sng" dirty="0" smtClean="0">
                <a:latin typeface="Myriad Pro" panose="020B0503030403020204" pitchFamily="34" charset="0"/>
              </a:rPr>
              <a:t>current owner/manager’s</a:t>
            </a:r>
            <a:r>
              <a:rPr lang="en-US" sz="3000" b="1" i="1" dirty="0" smtClean="0">
                <a:latin typeface="Myriad Pro" panose="020B0503030403020204" pitchFamily="34" charset="0"/>
              </a:rPr>
              <a:t>  </a:t>
            </a:r>
            <a:r>
              <a:rPr lang="en-US" sz="3000" dirty="0" smtClean="0">
                <a:latin typeface="Myriad Pro" panose="020B0503030403020204" pitchFamily="34" charset="0"/>
              </a:rPr>
              <a:t>business philosophy</a:t>
            </a:r>
            <a:r>
              <a:rPr lang="en-US" sz="3000" dirty="0">
                <a:latin typeface="Myriad Pro" panose="020B0503030403020204" pitchFamily="34" charset="0"/>
              </a:rPr>
              <a:t>, management ideas and decisions?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Myriad Pro" panose="020B0503030403020204" pitchFamily="34" charset="0"/>
              </a:rPr>
              <a:t>Test Questions </a:t>
            </a:r>
            <a:r>
              <a:rPr lang="en-US" sz="4800" b="1" dirty="0" smtClean="0">
                <a:latin typeface="Myriad Pro" panose="020B0503030403020204" pitchFamily="34" charset="0"/>
              </a:rPr>
              <a:t>to </a:t>
            </a:r>
            <a:r>
              <a:rPr lang="en-US" sz="4800" b="1" dirty="0">
                <a:latin typeface="Myriad Pro" panose="020B0503030403020204" pitchFamily="34" charset="0"/>
              </a:rPr>
              <a:t>Determine </a:t>
            </a:r>
            <a:r>
              <a:rPr lang="en-US" sz="4800" b="1" dirty="0" smtClean="0">
                <a:latin typeface="Myriad Pro" panose="020B0503030403020204" pitchFamily="34" charset="0"/>
              </a:rPr>
              <a:t>if </a:t>
            </a:r>
            <a:r>
              <a:rPr lang="en-US" sz="4800" b="1" dirty="0">
                <a:latin typeface="Myriad Pro" panose="020B0503030403020204" pitchFamily="34" charset="0"/>
              </a:rPr>
              <a:t>You Need Succession Planning</a:t>
            </a:r>
          </a:p>
        </p:txBody>
      </p:sp>
    </p:spTree>
    <p:extLst>
      <p:ext uri="{BB962C8B-B14F-4D97-AF65-F5344CB8AC3E}">
        <p14:creationId xmlns:p14="http://schemas.microsoft.com/office/powerpoint/2010/main" val="175255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300" y="952218"/>
            <a:ext cx="9463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Myriad Pro" panose="020B0503030403020204" pitchFamily="34" charset="0"/>
              </a:rPr>
              <a:t>If You Said No, You </a:t>
            </a:r>
            <a:r>
              <a:rPr lang="en-US" sz="4800" b="1" dirty="0" smtClean="0">
                <a:latin typeface="Myriad Pro" panose="020B0503030403020204" pitchFamily="34" charset="0"/>
              </a:rPr>
              <a:t>are </a:t>
            </a:r>
            <a:r>
              <a:rPr lang="en-US" sz="4800" b="1" dirty="0">
                <a:latin typeface="Myriad Pro" panose="020B0503030403020204" pitchFamily="34" charset="0"/>
              </a:rPr>
              <a:t>Honest </a:t>
            </a:r>
            <a:endParaRPr lang="en-US" sz="4800" b="1" dirty="0" smtClean="0">
              <a:latin typeface="Myriad Pro" panose="020B0503030403020204" pitchFamily="34" charset="0"/>
            </a:endParaRPr>
          </a:p>
          <a:p>
            <a:r>
              <a:rPr lang="en-US" sz="4800" b="1" dirty="0" smtClean="0">
                <a:latin typeface="Myriad Pro" panose="020B0503030403020204" pitchFamily="34" charset="0"/>
              </a:rPr>
              <a:t>and </a:t>
            </a:r>
            <a:r>
              <a:rPr lang="en-US" sz="4800" b="1" dirty="0">
                <a:latin typeface="Myriad Pro" panose="020B0503030403020204" pitchFamily="34" charset="0"/>
              </a:rPr>
              <a:t>Need Succession Planning</a:t>
            </a:r>
          </a:p>
        </p:txBody>
      </p:sp>
      <p:pic>
        <p:nvPicPr>
          <p:cNvPr id="10" name="Picture 3" descr="C:\Users\ghadley\AppData\Local\Microsoft\Windows\Temporary Internet Files\Content.IE5\FAJ8C34U\MC90033463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160" y="3186865"/>
            <a:ext cx="1937614" cy="1698955"/>
          </a:xfrm>
          <a:prstGeom prst="rect">
            <a:avLst/>
          </a:prstGeom>
          <a:noFill/>
          <a:ln w="3810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594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300" y="952218"/>
            <a:ext cx="9463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Myriad Pro" panose="020B0503030403020204" pitchFamily="34" charset="0"/>
              </a:rPr>
              <a:t>If You Said </a:t>
            </a:r>
            <a:r>
              <a:rPr lang="en-US" sz="4800" b="1" dirty="0" smtClean="0">
                <a:latin typeface="Myriad Pro" panose="020B0503030403020204" pitchFamily="34" charset="0"/>
              </a:rPr>
              <a:t>Yes, </a:t>
            </a:r>
            <a:r>
              <a:rPr lang="en-US" sz="4800" b="1" dirty="0">
                <a:latin typeface="Myriad Pro" panose="020B0503030403020204" pitchFamily="34" charset="0"/>
              </a:rPr>
              <a:t>You </a:t>
            </a:r>
            <a:r>
              <a:rPr lang="en-US" sz="4800" b="1" dirty="0" smtClean="0">
                <a:latin typeface="Myriad Pro" panose="020B0503030403020204" pitchFamily="34" charset="0"/>
              </a:rPr>
              <a:t>are Probably a Liar or Kidding Yourself!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pic>
        <p:nvPicPr>
          <p:cNvPr id="11" name="Picture 2" descr="C:\Users\ghadley\AppData\Local\Microsoft\Windows\Temporary Internet Files\Content.IE5\I67LXYGY\MC900237101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226" y="2935189"/>
            <a:ext cx="1970638" cy="2808083"/>
          </a:xfrm>
          <a:prstGeom prst="rect">
            <a:avLst/>
          </a:prstGeom>
          <a:noFill/>
          <a:ln w="3810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833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521878"/>
            <a:ext cx="73991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7030A0"/>
                </a:solidFill>
                <a:latin typeface="Myriad Pro" panose="020B0503030403020204" pitchFamily="34" charset="0"/>
              </a:rPr>
              <a:t>A Common </a:t>
            </a:r>
            <a:r>
              <a:rPr lang="en-US" sz="3000" dirty="0" smtClean="0">
                <a:solidFill>
                  <a:srgbClr val="7030A0"/>
                </a:solidFill>
                <a:latin typeface="Myriad Pro" panose="020B0503030403020204" pitchFamily="34" charset="0"/>
              </a:rPr>
              <a:t>Belief</a:t>
            </a:r>
            <a:endParaRPr lang="en-US" sz="3000" dirty="0">
              <a:solidFill>
                <a:srgbClr val="7030A0"/>
              </a:solidFill>
              <a:latin typeface="Myriad Pro" panose="020B05030304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Myriad Pro" panose="020B0503030403020204" pitchFamily="34" charset="0"/>
              </a:rPr>
              <a:t>Most </a:t>
            </a:r>
            <a:r>
              <a:rPr lang="en-US" sz="4800" b="1" dirty="0" smtClean="0">
                <a:latin typeface="Myriad Pro" panose="020B0503030403020204" pitchFamily="34" charset="0"/>
              </a:rPr>
              <a:t>successions fail due </a:t>
            </a:r>
            <a:r>
              <a:rPr lang="en-US" sz="4800" b="1" dirty="0">
                <a:latin typeface="Myriad Pro" panose="020B0503030403020204" pitchFamily="34" charset="0"/>
              </a:rPr>
              <a:t>to the lack of a good estate plan</a:t>
            </a:r>
          </a:p>
        </p:txBody>
      </p:sp>
    </p:spTree>
    <p:extLst>
      <p:ext uri="{BB962C8B-B14F-4D97-AF65-F5344CB8AC3E}">
        <p14:creationId xmlns:p14="http://schemas.microsoft.com/office/powerpoint/2010/main" val="230841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Why?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grpSp>
        <p:nvGrpSpPr>
          <p:cNvPr id="10" name="Group 5"/>
          <p:cNvGrpSpPr>
            <a:grpSpLocks noChangeAspect="1"/>
          </p:cNvGrpSpPr>
          <p:nvPr/>
        </p:nvGrpSpPr>
        <p:grpSpPr bwMode="auto">
          <a:xfrm>
            <a:off x="4519526" y="2015412"/>
            <a:ext cx="3056931" cy="3051587"/>
            <a:chOff x="2308" y="1589"/>
            <a:chExt cx="1144" cy="1142"/>
          </a:xfrm>
        </p:grpSpPr>
        <p:sp>
          <p:nvSpPr>
            <p:cNvPr id="11" name="AutoShape 4"/>
            <p:cNvSpPr>
              <a:spLocks noChangeAspect="1" noChangeArrowheads="1" noTextEdit="1"/>
            </p:cNvSpPr>
            <p:nvPr/>
          </p:nvSpPr>
          <p:spPr bwMode="auto">
            <a:xfrm>
              <a:off x="2308" y="1589"/>
              <a:ext cx="1144" cy="1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6"/>
            <p:cNvSpPr>
              <a:spLocks/>
            </p:cNvSpPr>
            <p:nvPr/>
          </p:nvSpPr>
          <p:spPr bwMode="auto">
            <a:xfrm>
              <a:off x="2309" y="1589"/>
              <a:ext cx="1139" cy="1142"/>
            </a:xfrm>
            <a:custGeom>
              <a:avLst/>
              <a:gdLst>
                <a:gd name="T0" fmla="*/ 304 w 2279"/>
                <a:gd name="T1" fmla="*/ 0 h 2284"/>
                <a:gd name="T2" fmla="*/ 248 w 2279"/>
                <a:gd name="T3" fmla="*/ 7 h 2284"/>
                <a:gd name="T4" fmla="*/ 192 w 2279"/>
                <a:gd name="T5" fmla="*/ 24 h 2284"/>
                <a:gd name="T6" fmla="*/ 143 w 2279"/>
                <a:gd name="T7" fmla="*/ 51 h 2284"/>
                <a:gd name="T8" fmla="*/ 98 w 2279"/>
                <a:gd name="T9" fmla="*/ 86 h 2284"/>
                <a:gd name="T10" fmla="*/ 60 w 2279"/>
                <a:gd name="T11" fmla="*/ 130 h 2284"/>
                <a:gd name="T12" fmla="*/ 30 w 2279"/>
                <a:gd name="T13" fmla="*/ 179 h 2284"/>
                <a:gd name="T14" fmla="*/ 9 w 2279"/>
                <a:gd name="T15" fmla="*/ 232 h 2284"/>
                <a:gd name="T16" fmla="*/ 0 w 2279"/>
                <a:gd name="T17" fmla="*/ 288 h 2284"/>
                <a:gd name="T18" fmla="*/ 0 w 2279"/>
                <a:gd name="T19" fmla="*/ 1130 h 2284"/>
                <a:gd name="T20" fmla="*/ 0 w 2279"/>
                <a:gd name="T21" fmla="*/ 1974 h 2284"/>
                <a:gd name="T22" fmla="*/ 8 w 2279"/>
                <a:gd name="T23" fmla="*/ 2032 h 2284"/>
                <a:gd name="T24" fmla="*/ 29 w 2279"/>
                <a:gd name="T25" fmla="*/ 2087 h 2284"/>
                <a:gd name="T26" fmla="*/ 61 w 2279"/>
                <a:gd name="T27" fmla="*/ 2139 h 2284"/>
                <a:gd name="T28" fmla="*/ 104 w 2279"/>
                <a:gd name="T29" fmla="*/ 2185 h 2284"/>
                <a:gd name="T30" fmla="*/ 152 w 2279"/>
                <a:gd name="T31" fmla="*/ 2223 h 2284"/>
                <a:gd name="T32" fmla="*/ 206 w 2279"/>
                <a:gd name="T33" fmla="*/ 2253 h 2284"/>
                <a:gd name="T34" fmla="*/ 263 w 2279"/>
                <a:gd name="T35" fmla="*/ 2272 h 2284"/>
                <a:gd name="T36" fmla="*/ 320 w 2279"/>
                <a:gd name="T37" fmla="*/ 2279 h 2284"/>
                <a:gd name="T38" fmla="*/ 1990 w 2279"/>
                <a:gd name="T39" fmla="*/ 2282 h 2284"/>
                <a:gd name="T40" fmla="*/ 2041 w 2279"/>
                <a:gd name="T41" fmla="*/ 2268 h 2284"/>
                <a:gd name="T42" fmla="*/ 2091 w 2279"/>
                <a:gd name="T43" fmla="*/ 2243 h 2284"/>
                <a:gd name="T44" fmla="*/ 2142 w 2279"/>
                <a:gd name="T45" fmla="*/ 2208 h 2284"/>
                <a:gd name="T46" fmla="*/ 2187 w 2279"/>
                <a:gd name="T47" fmla="*/ 2166 h 2284"/>
                <a:gd name="T48" fmla="*/ 2226 w 2279"/>
                <a:gd name="T49" fmla="*/ 2120 h 2284"/>
                <a:gd name="T50" fmla="*/ 2255 w 2279"/>
                <a:gd name="T51" fmla="*/ 2071 h 2284"/>
                <a:gd name="T52" fmla="*/ 2271 w 2279"/>
                <a:gd name="T53" fmla="*/ 2022 h 2284"/>
                <a:gd name="T54" fmla="*/ 2279 w 2279"/>
                <a:gd name="T55" fmla="*/ 1745 h 2284"/>
                <a:gd name="T56" fmla="*/ 2275 w 2279"/>
                <a:gd name="T57" fmla="*/ 560 h 2284"/>
                <a:gd name="T58" fmla="*/ 2270 w 2279"/>
                <a:gd name="T59" fmla="*/ 259 h 2284"/>
                <a:gd name="T60" fmla="*/ 2255 w 2279"/>
                <a:gd name="T61" fmla="*/ 205 h 2284"/>
                <a:gd name="T62" fmla="*/ 2231 w 2279"/>
                <a:gd name="T63" fmla="*/ 153 h 2284"/>
                <a:gd name="T64" fmla="*/ 2197 w 2279"/>
                <a:gd name="T65" fmla="*/ 107 h 2284"/>
                <a:gd name="T66" fmla="*/ 2157 w 2279"/>
                <a:gd name="T67" fmla="*/ 68 h 2284"/>
                <a:gd name="T68" fmla="*/ 2111 w 2279"/>
                <a:gd name="T69" fmla="*/ 37 h 2284"/>
                <a:gd name="T70" fmla="*/ 2059 w 2279"/>
                <a:gd name="T71" fmla="*/ 15 h 2284"/>
                <a:gd name="T72" fmla="*/ 2003 w 2279"/>
                <a:gd name="T73" fmla="*/ 2 h 2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279" h="2284">
                  <a:moveTo>
                    <a:pt x="1974" y="1"/>
                  </a:moveTo>
                  <a:lnTo>
                    <a:pt x="304" y="0"/>
                  </a:lnTo>
                  <a:lnTo>
                    <a:pt x="275" y="2"/>
                  </a:lnTo>
                  <a:lnTo>
                    <a:pt x="248" y="7"/>
                  </a:lnTo>
                  <a:lnTo>
                    <a:pt x="220" y="14"/>
                  </a:lnTo>
                  <a:lnTo>
                    <a:pt x="192" y="24"/>
                  </a:lnTo>
                  <a:lnTo>
                    <a:pt x="167" y="37"/>
                  </a:lnTo>
                  <a:lnTo>
                    <a:pt x="143" y="51"/>
                  </a:lnTo>
                  <a:lnTo>
                    <a:pt x="120" y="68"/>
                  </a:lnTo>
                  <a:lnTo>
                    <a:pt x="98" y="86"/>
                  </a:lnTo>
                  <a:lnTo>
                    <a:pt x="78" y="107"/>
                  </a:lnTo>
                  <a:lnTo>
                    <a:pt x="60" y="130"/>
                  </a:lnTo>
                  <a:lnTo>
                    <a:pt x="44" y="153"/>
                  </a:lnTo>
                  <a:lnTo>
                    <a:pt x="30" y="179"/>
                  </a:lnTo>
                  <a:lnTo>
                    <a:pt x="19" y="205"/>
                  </a:lnTo>
                  <a:lnTo>
                    <a:pt x="9" y="232"/>
                  </a:lnTo>
                  <a:lnTo>
                    <a:pt x="4" y="259"/>
                  </a:lnTo>
                  <a:lnTo>
                    <a:pt x="0" y="288"/>
                  </a:lnTo>
                  <a:lnTo>
                    <a:pt x="0" y="551"/>
                  </a:lnTo>
                  <a:lnTo>
                    <a:pt x="0" y="1130"/>
                  </a:lnTo>
                  <a:lnTo>
                    <a:pt x="0" y="1710"/>
                  </a:lnTo>
                  <a:lnTo>
                    <a:pt x="0" y="1974"/>
                  </a:lnTo>
                  <a:lnTo>
                    <a:pt x="2" y="2003"/>
                  </a:lnTo>
                  <a:lnTo>
                    <a:pt x="8" y="2032"/>
                  </a:lnTo>
                  <a:lnTo>
                    <a:pt x="17" y="2059"/>
                  </a:lnTo>
                  <a:lnTo>
                    <a:pt x="29" y="2087"/>
                  </a:lnTo>
                  <a:lnTo>
                    <a:pt x="44" y="2113"/>
                  </a:lnTo>
                  <a:lnTo>
                    <a:pt x="61" y="2139"/>
                  </a:lnTo>
                  <a:lnTo>
                    <a:pt x="82" y="2162"/>
                  </a:lnTo>
                  <a:lnTo>
                    <a:pt x="104" y="2185"/>
                  </a:lnTo>
                  <a:lnTo>
                    <a:pt x="127" y="2204"/>
                  </a:lnTo>
                  <a:lnTo>
                    <a:pt x="152" y="2223"/>
                  </a:lnTo>
                  <a:lnTo>
                    <a:pt x="179" y="2240"/>
                  </a:lnTo>
                  <a:lnTo>
                    <a:pt x="206" y="2253"/>
                  </a:lnTo>
                  <a:lnTo>
                    <a:pt x="234" y="2264"/>
                  </a:lnTo>
                  <a:lnTo>
                    <a:pt x="263" y="2272"/>
                  </a:lnTo>
                  <a:lnTo>
                    <a:pt x="291" y="2277"/>
                  </a:lnTo>
                  <a:lnTo>
                    <a:pt x="320" y="2279"/>
                  </a:lnTo>
                  <a:lnTo>
                    <a:pt x="1966" y="2284"/>
                  </a:lnTo>
                  <a:lnTo>
                    <a:pt x="1990" y="2282"/>
                  </a:lnTo>
                  <a:lnTo>
                    <a:pt x="2014" y="2277"/>
                  </a:lnTo>
                  <a:lnTo>
                    <a:pt x="2041" y="2268"/>
                  </a:lnTo>
                  <a:lnTo>
                    <a:pt x="2066" y="2257"/>
                  </a:lnTo>
                  <a:lnTo>
                    <a:pt x="2091" y="2243"/>
                  </a:lnTo>
                  <a:lnTo>
                    <a:pt x="2117" y="2226"/>
                  </a:lnTo>
                  <a:lnTo>
                    <a:pt x="2142" y="2208"/>
                  </a:lnTo>
                  <a:lnTo>
                    <a:pt x="2165" y="2188"/>
                  </a:lnTo>
                  <a:lnTo>
                    <a:pt x="2187" y="2166"/>
                  </a:lnTo>
                  <a:lnTo>
                    <a:pt x="2208" y="2143"/>
                  </a:lnTo>
                  <a:lnTo>
                    <a:pt x="2226" y="2120"/>
                  </a:lnTo>
                  <a:lnTo>
                    <a:pt x="2242" y="2096"/>
                  </a:lnTo>
                  <a:lnTo>
                    <a:pt x="2255" y="2071"/>
                  </a:lnTo>
                  <a:lnTo>
                    <a:pt x="2264" y="2047"/>
                  </a:lnTo>
                  <a:lnTo>
                    <a:pt x="2271" y="2022"/>
                  </a:lnTo>
                  <a:lnTo>
                    <a:pt x="2273" y="1998"/>
                  </a:lnTo>
                  <a:lnTo>
                    <a:pt x="2279" y="1745"/>
                  </a:lnTo>
                  <a:lnTo>
                    <a:pt x="2279" y="1155"/>
                  </a:lnTo>
                  <a:lnTo>
                    <a:pt x="2275" y="560"/>
                  </a:lnTo>
                  <a:lnTo>
                    <a:pt x="2273" y="288"/>
                  </a:lnTo>
                  <a:lnTo>
                    <a:pt x="2270" y="259"/>
                  </a:lnTo>
                  <a:lnTo>
                    <a:pt x="2264" y="232"/>
                  </a:lnTo>
                  <a:lnTo>
                    <a:pt x="2255" y="205"/>
                  </a:lnTo>
                  <a:lnTo>
                    <a:pt x="2244" y="179"/>
                  </a:lnTo>
                  <a:lnTo>
                    <a:pt x="2231" y="153"/>
                  </a:lnTo>
                  <a:lnTo>
                    <a:pt x="2216" y="130"/>
                  </a:lnTo>
                  <a:lnTo>
                    <a:pt x="2197" y="107"/>
                  </a:lnTo>
                  <a:lnTo>
                    <a:pt x="2179" y="88"/>
                  </a:lnTo>
                  <a:lnTo>
                    <a:pt x="2157" y="68"/>
                  </a:lnTo>
                  <a:lnTo>
                    <a:pt x="2135" y="52"/>
                  </a:lnTo>
                  <a:lnTo>
                    <a:pt x="2111" y="37"/>
                  </a:lnTo>
                  <a:lnTo>
                    <a:pt x="2085" y="24"/>
                  </a:lnTo>
                  <a:lnTo>
                    <a:pt x="2059" y="15"/>
                  </a:lnTo>
                  <a:lnTo>
                    <a:pt x="2031" y="7"/>
                  </a:lnTo>
                  <a:lnTo>
                    <a:pt x="2003" y="2"/>
                  </a:lnTo>
                  <a:lnTo>
                    <a:pt x="1974" y="1"/>
                  </a:lnTo>
                  <a:close/>
                </a:path>
              </a:pathLst>
            </a:custGeom>
            <a:solidFill>
              <a:srgbClr val="7030A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7"/>
            <p:cNvSpPr>
              <a:spLocks/>
            </p:cNvSpPr>
            <p:nvPr/>
          </p:nvSpPr>
          <p:spPr bwMode="auto">
            <a:xfrm>
              <a:off x="2368" y="1649"/>
              <a:ext cx="1017" cy="1019"/>
            </a:xfrm>
            <a:custGeom>
              <a:avLst/>
              <a:gdLst>
                <a:gd name="T0" fmla="*/ 245 w 2033"/>
                <a:gd name="T1" fmla="*/ 0 h 2037"/>
                <a:gd name="T2" fmla="*/ 198 w 2033"/>
                <a:gd name="T3" fmla="*/ 5 h 2037"/>
                <a:gd name="T4" fmla="*/ 153 w 2033"/>
                <a:gd name="T5" fmla="*/ 18 h 2037"/>
                <a:gd name="T6" fmla="*/ 113 w 2033"/>
                <a:gd name="T7" fmla="*/ 39 h 2037"/>
                <a:gd name="T8" fmla="*/ 77 w 2033"/>
                <a:gd name="T9" fmla="*/ 68 h 2037"/>
                <a:gd name="T10" fmla="*/ 47 w 2033"/>
                <a:gd name="T11" fmla="*/ 101 h 2037"/>
                <a:gd name="T12" fmla="*/ 24 w 2033"/>
                <a:gd name="T13" fmla="*/ 141 h 2037"/>
                <a:gd name="T14" fmla="*/ 8 w 2033"/>
                <a:gd name="T15" fmla="*/ 184 h 2037"/>
                <a:gd name="T16" fmla="*/ 0 w 2033"/>
                <a:gd name="T17" fmla="*/ 230 h 2037"/>
                <a:gd name="T18" fmla="*/ 0 w 2033"/>
                <a:gd name="T19" fmla="*/ 1011 h 2037"/>
                <a:gd name="T20" fmla="*/ 0 w 2033"/>
                <a:gd name="T21" fmla="*/ 1792 h 2037"/>
                <a:gd name="T22" fmla="*/ 4 w 2033"/>
                <a:gd name="T23" fmla="*/ 1839 h 2037"/>
                <a:gd name="T24" fmla="*/ 18 w 2033"/>
                <a:gd name="T25" fmla="*/ 1884 h 2037"/>
                <a:gd name="T26" fmla="*/ 40 w 2033"/>
                <a:gd name="T27" fmla="*/ 1924 h 2037"/>
                <a:gd name="T28" fmla="*/ 68 w 2033"/>
                <a:gd name="T29" fmla="*/ 1960 h 2037"/>
                <a:gd name="T30" fmla="*/ 101 w 2033"/>
                <a:gd name="T31" fmla="*/ 1990 h 2037"/>
                <a:gd name="T32" fmla="*/ 140 w 2033"/>
                <a:gd name="T33" fmla="*/ 2014 h 2037"/>
                <a:gd name="T34" fmla="*/ 184 w 2033"/>
                <a:gd name="T35" fmla="*/ 2029 h 2037"/>
                <a:gd name="T36" fmla="*/ 231 w 2033"/>
                <a:gd name="T37" fmla="*/ 2037 h 2037"/>
                <a:gd name="T38" fmla="*/ 1826 w 2033"/>
                <a:gd name="T39" fmla="*/ 2034 h 2037"/>
                <a:gd name="T40" fmla="*/ 1871 w 2033"/>
                <a:gd name="T41" fmla="*/ 2021 h 2037"/>
                <a:gd name="T42" fmla="*/ 1912 w 2033"/>
                <a:gd name="T43" fmla="*/ 2002 h 2037"/>
                <a:gd name="T44" fmla="*/ 1949 w 2033"/>
                <a:gd name="T45" fmla="*/ 1974 h 2037"/>
                <a:gd name="T46" fmla="*/ 1980 w 2033"/>
                <a:gd name="T47" fmla="*/ 1941 h 2037"/>
                <a:gd name="T48" fmla="*/ 2004 w 2033"/>
                <a:gd name="T49" fmla="*/ 1903 h 2037"/>
                <a:gd name="T50" fmla="*/ 2022 w 2033"/>
                <a:gd name="T51" fmla="*/ 1860 h 2037"/>
                <a:gd name="T52" fmla="*/ 2031 w 2033"/>
                <a:gd name="T53" fmla="*/ 1814 h 2037"/>
                <a:gd name="T54" fmla="*/ 2033 w 2033"/>
                <a:gd name="T55" fmla="*/ 1788 h 2037"/>
                <a:gd name="T56" fmla="*/ 2033 w 2033"/>
                <a:gd name="T57" fmla="*/ 1787 h 2037"/>
                <a:gd name="T58" fmla="*/ 2033 w 2033"/>
                <a:gd name="T59" fmla="*/ 230 h 2037"/>
                <a:gd name="T60" fmla="*/ 2025 w 2033"/>
                <a:gd name="T61" fmla="*/ 183 h 2037"/>
                <a:gd name="T62" fmla="*/ 2009 w 2033"/>
                <a:gd name="T63" fmla="*/ 139 h 2037"/>
                <a:gd name="T64" fmla="*/ 1986 w 2033"/>
                <a:gd name="T65" fmla="*/ 100 h 2037"/>
                <a:gd name="T66" fmla="*/ 1955 w 2033"/>
                <a:gd name="T67" fmla="*/ 67 h 2037"/>
                <a:gd name="T68" fmla="*/ 1919 w 2033"/>
                <a:gd name="T69" fmla="*/ 39 h 2037"/>
                <a:gd name="T70" fmla="*/ 1879 w 2033"/>
                <a:gd name="T71" fmla="*/ 17 h 2037"/>
                <a:gd name="T72" fmla="*/ 1834 w 2033"/>
                <a:gd name="T73" fmla="*/ 5 h 2037"/>
                <a:gd name="T74" fmla="*/ 1786 w 2033"/>
                <a:gd name="T75" fmla="*/ 0 h 2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033" h="2037">
                  <a:moveTo>
                    <a:pt x="1786" y="0"/>
                  </a:moveTo>
                  <a:lnTo>
                    <a:pt x="245" y="0"/>
                  </a:lnTo>
                  <a:lnTo>
                    <a:pt x="221" y="1"/>
                  </a:lnTo>
                  <a:lnTo>
                    <a:pt x="198" y="5"/>
                  </a:lnTo>
                  <a:lnTo>
                    <a:pt x="175" y="10"/>
                  </a:lnTo>
                  <a:lnTo>
                    <a:pt x="153" y="18"/>
                  </a:lnTo>
                  <a:lnTo>
                    <a:pt x="132" y="28"/>
                  </a:lnTo>
                  <a:lnTo>
                    <a:pt x="113" y="39"/>
                  </a:lnTo>
                  <a:lnTo>
                    <a:pt x="94" y="53"/>
                  </a:lnTo>
                  <a:lnTo>
                    <a:pt x="77" y="68"/>
                  </a:lnTo>
                  <a:lnTo>
                    <a:pt x="61" y="84"/>
                  </a:lnTo>
                  <a:lnTo>
                    <a:pt x="47" y="101"/>
                  </a:lnTo>
                  <a:lnTo>
                    <a:pt x="34" y="121"/>
                  </a:lnTo>
                  <a:lnTo>
                    <a:pt x="24" y="141"/>
                  </a:lnTo>
                  <a:lnTo>
                    <a:pt x="15" y="161"/>
                  </a:lnTo>
                  <a:lnTo>
                    <a:pt x="8" y="184"/>
                  </a:lnTo>
                  <a:lnTo>
                    <a:pt x="2" y="206"/>
                  </a:lnTo>
                  <a:lnTo>
                    <a:pt x="0" y="230"/>
                  </a:lnTo>
                  <a:lnTo>
                    <a:pt x="0" y="475"/>
                  </a:lnTo>
                  <a:lnTo>
                    <a:pt x="0" y="1011"/>
                  </a:lnTo>
                  <a:lnTo>
                    <a:pt x="0" y="1548"/>
                  </a:lnTo>
                  <a:lnTo>
                    <a:pt x="0" y="1792"/>
                  </a:lnTo>
                  <a:lnTo>
                    <a:pt x="1" y="1816"/>
                  </a:lnTo>
                  <a:lnTo>
                    <a:pt x="4" y="1839"/>
                  </a:lnTo>
                  <a:lnTo>
                    <a:pt x="10" y="1862"/>
                  </a:lnTo>
                  <a:lnTo>
                    <a:pt x="18" y="1884"/>
                  </a:lnTo>
                  <a:lnTo>
                    <a:pt x="29" y="1905"/>
                  </a:lnTo>
                  <a:lnTo>
                    <a:pt x="40" y="1924"/>
                  </a:lnTo>
                  <a:lnTo>
                    <a:pt x="53" y="1943"/>
                  </a:lnTo>
                  <a:lnTo>
                    <a:pt x="68" y="1960"/>
                  </a:lnTo>
                  <a:lnTo>
                    <a:pt x="84" y="1976"/>
                  </a:lnTo>
                  <a:lnTo>
                    <a:pt x="101" y="1990"/>
                  </a:lnTo>
                  <a:lnTo>
                    <a:pt x="121" y="2003"/>
                  </a:lnTo>
                  <a:lnTo>
                    <a:pt x="140" y="2014"/>
                  </a:lnTo>
                  <a:lnTo>
                    <a:pt x="162" y="2022"/>
                  </a:lnTo>
                  <a:lnTo>
                    <a:pt x="184" y="2029"/>
                  </a:lnTo>
                  <a:lnTo>
                    <a:pt x="207" y="2035"/>
                  </a:lnTo>
                  <a:lnTo>
                    <a:pt x="231" y="2037"/>
                  </a:lnTo>
                  <a:lnTo>
                    <a:pt x="1802" y="2036"/>
                  </a:lnTo>
                  <a:lnTo>
                    <a:pt x="1826" y="2034"/>
                  </a:lnTo>
                  <a:lnTo>
                    <a:pt x="1849" y="2028"/>
                  </a:lnTo>
                  <a:lnTo>
                    <a:pt x="1871" y="2021"/>
                  </a:lnTo>
                  <a:lnTo>
                    <a:pt x="1893" y="2012"/>
                  </a:lnTo>
                  <a:lnTo>
                    <a:pt x="1912" y="2002"/>
                  </a:lnTo>
                  <a:lnTo>
                    <a:pt x="1932" y="1989"/>
                  </a:lnTo>
                  <a:lnTo>
                    <a:pt x="1949" y="1974"/>
                  </a:lnTo>
                  <a:lnTo>
                    <a:pt x="1965" y="1958"/>
                  </a:lnTo>
                  <a:lnTo>
                    <a:pt x="1980" y="1941"/>
                  </a:lnTo>
                  <a:lnTo>
                    <a:pt x="1993" y="1922"/>
                  </a:lnTo>
                  <a:lnTo>
                    <a:pt x="2004" y="1903"/>
                  </a:lnTo>
                  <a:lnTo>
                    <a:pt x="2015" y="1882"/>
                  </a:lnTo>
                  <a:lnTo>
                    <a:pt x="2022" y="1860"/>
                  </a:lnTo>
                  <a:lnTo>
                    <a:pt x="2028" y="1837"/>
                  </a:lnTo>
                  <a:lnTo>
                    <a:pt x="2031" y="1814"/>
                  </a:lnTo>
                  <a:lnTo>
                    <a:pt x="2032" y="1790"/>
                  </a:lnTo>
                  <a:lnTo>
                    <a:pt x="2033" y="1788"/>
                  </a:lnTo>
                  <a:lnTo>
                    <a:pt x="2033" y="1788"/>
                  </a:lnTo>
                  <a:lnTo>
                    <a:pt x="2033" y="1787"/>
                  </a:lnTo>
                  <a:lnTo>
                    <a:pt x="2033" y="1787"/>
                  </a:lnTo>
                  <a:lnTo>
                    <a:pt x="2033" y="230"/>
                  </a:lnTo>
                  <a:lnTo>
                    <a:pt x="2031" y="206"/>
                  </a:lnTo>
                  <a:lnTo>
                    <a:pt x="2025" y="183"/>
                  </a:lnTo>
                  <a:lnTo>
                    <a:pt x="2018" y="161"/>
                  </a:lnTo>
                  <a:lnTo>
                    <a:pt x="2009" y="139"/>
                  </a:lnTo>
                  <a:lnTo>
                    <a:pt x="1999" y="120"/>
                  </a:lnTo>
                  <a:lnTo>
                    <a:pt x="1986" y="100"/>
                  </a:lnTo>
                  <a:lnTo>
                    <a:pt x="1971" y="83"/>
                  </a:lnTo>
                  <a:lnTo>
                    <a:pt x="1955" y="67"/>
                  </a:lnTo>
                  <a:lnTo>
                    <a:pt x="1938" y="52"/>
                  </a:lnTo>
                  <a:lnTo>
                    <a:pt x="1919" y="39"/>
                  </a:lnTo>
                  <a:lnTo>
                    <a:pt x="1900" y="28"/>
                  </a:lnTo>
                  <a:lnTo>
                    <a:pt x="1879" y="17"/>
                  </a:lnTo>
                  <a:lnTo>
                    <a:pt x="1856" y="10"/>
                  </a:lnTo>
                  <a:lnTo>
                    <a:pt x="1834" y="5"/>
                  </a:lnTo>
                  <a:lnTo>
                    <a:pt x="1810" y="1"/>
                  </a:lnTo>
                  <a:lnTo>
                    <a:pt x="17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8"/>
            <p:cNvSpPr>
              <a:spLocks/>
            </p:cNvSpPr>
            <p:nvPr/>
          </p:nvSpPr>
          <p:spPr bwMode="auto">
            <a:xfrm>
              <a:off x="2394" y="1677"/>
              <a:ext cx="961" cy="963"/>
            </a:xfrm>
            <a:custGeom>
              <a:avLst/>
              <a:gdLst>
                <a:gd name="T0" fmla="*/ 205 w 1920"/>
                <a:gd name="T1" fmla="*/ 0 h 1926"/>
                <a:gd name="T2" fmla="*/ 160 w 1920"/>
                <a:gd name="T3" fmla="*/ 5 h 1926"/>
                <a:gd name="T4" fmla="*/ 121 w 1920"/>
                <a:gd name="T5" fmla="*/ 15 h 1926"/>
                <a:gd name="T6" fmla="*/ 86 w 1920"/>
                <a:gd name="T7" fmla="*/ 34 h 1926"/>
                <a:gd name="T8" fmla="*/ 58 w 1920"/>
                <a:gd name="T9" fmla="*/ 58 h 1926"/>
                <a:gd name="T10" fmla="*/ 35 w 1920"/>
                <a:gd name="T11" fmla="*/ 88 h 1926"/>
                <a:gd name="T12" fmla="*/ 18 w 1920"/>
                <a:gd name="T13" fmla="*/ 122 h 1926"/>
                <a:gd name="T14" fmla="*/ 5 w 1920"/>
                <a:gd name="T15" fmla="*/ 163 h 1926"/>
                <a:gd name="T16" fmla="*/ 0 w 1920"/>
                <a:gd name="T17" fmla="*/ 208 h 1926"/>
                <a:gd name="T18" fmla="*/ 0 w 1920"/>
                <a:gd name="T19" fmla="*/ 964 h 1926"/>
                <a:gd name="T20" fmla="*/ 0 w 1920"/>
                <a:gd name="T21" fmla="*/ 1721 h 1926"/>
                <a:gd name="T22" fmla="*/ 3 w 1920"/>
                <a:gd name="T23" fmla="*/ 1766 h 1926"/>
                <a:gd name="T24" fmla="*/ 12 w 1920"/>
                <a:gd name="T25" fmla="*/ 1805 h 1926"/>
                <a:gd name="T26" fmla="*/ 27 w 1920"/>
                <a:gd name="T27" fmla="*/ 1839 h 1926"/>
                <a:gd name="T28" fmla="*/ 48 w 1920"/>
                <a:gd name="T29" fmla="*/ 1867 h 1926"/>
                <a:gd name="T30" fmla="*/ 76 w 1920"/>
                <a:gd name="T31" fmla="*/ 1890 h 1926"/>
                <a:gd name="T32" fmla="*/ 108 w 1920"/>
                <a:gd name="T33" fmla="*/ 1907 h 1926"/>
                <a:gd name="T34" fmla="*/ 146 w 1920"/>
                <a:gd name="T35" fmla="*/ 1920 h 1926"/>
                <a:gd name="T36" fmla="*/ 190 w 1920"/>
                <a:gd name="T37" fmla="*/ 1926 h 1926"/>
                <a:gd name="T38" fmla="*/ 1736 w 1920"/>
                <a:gd name="T39" fmla="*/ 1921 h 1926"/>
                <a:gd name="T40" fmla="*/ 1779 w 1920"/>
                <a:gd name="T41" fmla="*/ 1912 h 1926"/>
                <a:gd name="T42" fmla="*/ 1816 w 1920"/>
                <a:gd name="T43" fmla="*/ 1897 h 1926"/>
                <a:gd name="T44" fmla="*/ 1848 w 1920"/>
                <a:gd name="T45" fmla="*/ 1878 h 1926"/>
                <a:gd name="T46" fmla="*/ 1875 w 1920"/>
                <a:gd name="T47" fmla="*/ 1851 h 1926"/>
                <a:gd name="T48" fmla="*/ 1896 w 1920"/>
                <a:gd name="T49" fmla="*/ 1820 h 1926"/>
                <a:gd name="T50" fmla="*/ 1910 w 1920"/>
                <a:gd name="T51" fmla="*/ 1784 h 1926"/>
                <a:gd name="T52" fmla="*/ 1918 w 1920"/>
                <a:gd name="T53" fmla="*/ 1742 h 1926"/>
                <a:gd name="T54" fmla="*/ 1919 w 1920"/>
                <a:gd name="T55" fmla="*/ 1482 h 1926"/>
                <a:gd name="T56" fmla="*/ 1920 w 1920"/>
                <a:gd name="T57" fmla="*/ 444 h 1926"/>
                <a:gd name="T58" fmla="*/ 1918 w 1920"/>
                <a:gd name="T59" fmla="*/ 185 h 1926"/>
                <a:gd name="T60" fmla="*/ 1908 w 1920"/>
                <a:gd name="T61" fmla="*/ 142 h 1926"/>
                <a:gd name="T62" fmla="*/ 1890 w 1920"/>
                <a:gd name="T63" fmla="*/ 104 h 1926"/>
                <a:gd name="T64" fmla="*/ 1866 w 1920"/>
                <a:gd name="T65" fmla="*/ 72 h 1926"/>
                <a:gd name="T66" fmla="*/ 1837 w 1920"/>
                <a:gd name="T67" fmla="*/ 44 h 1926"/>
                <a:gd name="T68" fmla="*/ 1803 w 1920"/>
                <a:gd name="T69" fmla="*/ 23 h 1926"/>
                <a:gd name="T70" fmla="*/ 1764 w 1920"/>
                <a:gd name="T71" fmla="*/ 8 h 1926"/>
                <a:gd name="T72" fmla="*/ 1720 w 1920"/>
                <a:gd name="T73" fmla="*/ 1 h 19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920" h="1926">
                  <a:moveTo>
                    <a:pt x="1697" y="0"/>
                  </a:moveTo>
                  <a:lnTo>
                    <a:pt x="205" y="0"/>
                  </a:lnTo>
                  <a:lnTo>
                    <a:pt x="182" y="1"/>
                  </a:lnTo>
                  <a:lnTo>
                    <a:pt x="160" y="5"/>
                  </a:lnTo>
                  <a:lnTo>
                    <a:pt x="139" y="10"/>
                  </a:lnTo>
                  <a:lnTo>
                    <a:pt x="121" y="15"/>
                  </a:lnTo>
                  <a:lnTo>
                    <a:pt x="103" y="23"/>
                  </a:lnTo>
                  <a:lnTo>
                    <a:pt x="86" y="34"/>
                  </a:lnTo>
                  <a:lnTo>
                    <a:pt x="72" y="45"/>
                  </a:lnTo>
                  <a:lnTo>
                    <a:pt x="58" y="58"/>
                  </a:lnTo>
                  <a:lnTo>
                    <a:pt x="46" y="72"/>
                  </a:lnTo>
                  <a:lnTo>
                    <a:pt x="35" y="88"/>
                  </a:lnTo>
                  <a:lnTo>
                    <a:pt x="26" y="105"/>
                  </a:lnTo>
                  <a:lnTo>
                    <a:pt x="18" y="122"/>
                  </a:lnTo>
                  <a:lnTo>
                    <a:pt x="11" y="142"/>
                  </a:lnTo>
                  <a:lnTo>
                    <a:pt x="5" y="163"/>
                  </a:lnTo>
                  <a:lnTo>
                    <a:pt x="2" y="185"/>
                  </a:lnTo>
                  <a:lnTo>
                    <a:pt x="0" y="208"/>
                  </a:lnTo>
                  <a:lnTo>
                    <a:pt x="0" y="444"/>
                  </a:lnTo>
                  <a:lnTo>
                    <a:pt x="0" y="964"/>
                  </a:lnTo>
                  <a:lnTo>
                    <a:pt x="0" y="1483"/>
                  </a:lnTo>
                  <a:lnTo>
                    <a:pt x="0" y="1721"/>
                  </a:lnTo>
                  <a:lnTo>
                    <a:pt x="1" y="1744"/>
                  </a:lnTo>
                  <a:lnTo>
                    <a:pt x="3" y="1766"/>
                  </a:lnTo>
                  <a:lnTo>
                    <a:pt x="7" y="1786"/>
                  </a:lnTo>
                  <a:lnTo>
                    <a:pt x="12" y="1805"/>
                  </a:lnTo>
                  <a:lnTo>
                    <a:pt x="19" y="1822"/>
                  </a:lnTo>
                  <a:lnTo>
                    <a:pt x="27" y="1839"/>
                  </a:lnTo>
                  <a:lnTo>
                    <a:pt x="38" y="1853"/>
                  </a:lnTo>
                  <a:lnTo>
                    <a:pt x="48" y="1867"/>
                  </a:lnTo>
                  <a:lnTo>
                    <a:pt x="61" y="1880"/>
                  </a:lnTo>
                  <a:lnTo>
                    <a:pt x="76" y="1890"/>
                  </a:lnTo>
                  <a:lnTo>
                    <a:pt x="91" y="1899"/>
                  </a:lnTo>
                  <a:lnTo>
                    <a:pt x="108" y="1907"/>
                  </a:lnTo>
                  <a:lnTo>
                    <a:pt x="126" y="1914"/>
                  </a:lnTo>
                  <a:lnTo>
                    <a:pt x="146" y="1920"/>
                  </a:lnTo>
                  <a:lnTo>
                    <a:pt x="167" y="1924"/>
                  </a:lnTo>
                  <a:lnTo>
                    <a:pt x="190" y="1926"/>
                  </a:lnTo>
                  <a:lnTo>
                    <a:pt x="1713" y="1924"/>
                  </a:lnTo>
                  <a:lnTo>
                    <a:pt x="1736" y="1921"/>
                  </a:lnTo>
                  <a:lnTo>
                    <a:pt x="1758" y="1918"/>
                  </a:lnTo>
                  <a:lnTo>
                    <a:pt x="1779" y="1912"/>
                  </a:lnTo>
                  <a:lnTo>
                    <a:pt x="1797" y="1905"/>
                  </a:lnTo>
                  <a:lnTo>
                    <a:pt x="1816" y="1897"/>
                  </a:lnTo>
                  <a:lnTo>
                    <a:pt x="1833" y="1888"/>
                  </a:lnTo>
                  <a:lnTo>
                    <a:pt x="1848" y="1878"/>
                  </a:lnTo>
                  <a:lnTo>
                    <a:pt x="1863" y="1865"/>
                  </a:lnTo>
                  <a:lnTo>
                    <a:pt x="1875" y="1851"/>
                  </a:lnTo>
                  <a:lnTo>
                    <a:pt x="1886" y="1837"/>
                  </a:lnTo>
                  <a:lnTo>
                    <a:pt x="1896" y="1820"/>
                  </a:lnTo>
                  <a:lnTo>
                    <a:pt x="1904" y="1803"/>
                  </a:lnTo>
                  <a:lnTo>
                    <a:pt x="1910" y="1784"/>
                  </a:lnTo>
                  <a:lnTo>
                    <a:pt x="1915" y="1763"/>
                  </a:lnTo>
                  <a:lnTo>
                    <a:pt x="1918" y="1742"/>
                  </a:lnTo>
                  <a:lnTo>
                    <a:pt x="1919" y="1718"/>
                  </a:lnTo>
                  <a:lnTo>
                    <a:pt x="1919" y="1482"/>
                  </a:lnTo>
                  <a:lnTo>
                    <a:pt x="1920" y="963"/>
                  </a:lnTo>
                  <a:lnTo>
                    <a:pt x="1920" y="444"/>
                  </a:lnTo>
                  <a:lnTo>
                    <a:pt x="1920" y="208"/>
                  </a:lnTo>
                  <a:lnTo>
                    <a:pt x="1918" y="185"/>
                  </a:lnTo>
                  <a:lnTo>
                    <a:pt x="1913" y="163"/>
                  </a:lnTo>
                  <a:lnTo>
                    <a:pt x="1908" y="142"/>
                  </a:lnTo>
                  <a:lnTo>
                    <a:pt x="1900" y="122"/>
                  </a:lnTo>
                  <a:lnTo>
                    <a:pt x="1890" y="104"/>
                  </a:lnTo>
                  <a:lnTo>
                    <a:pt x="1879" y="87"/>
                  </a:lnTo>
                  <a:lnTo>
                    <a:pt x="1866" y="72"/>
                  </a:lnTo>
                  <a:lnTo>
                    <a:pt x="1852" y="57"/>
                  </a:lnTo>
                  <a:lnTo>
                    <a:pt x="1837" y="44"/>
                  </a:lnTo>
                  <a:lnTo>
                    <a:pt x="1821" y="33"/>
                  </a:lnTo>
                  <a:lnTo>
                    <a:pt x="1803" y="23"/>
                  </a:lnTo>
                  <a:lnTo>
                    <a:pt x="1785" y="15"/>
                  </a:lnTo>
                  <a:lnTo>
                    <a:pt x="1764" y="8"/>
                  </a:lnTo>
                  <a:lnTo>
                    <a:pt x="1743" y="4"/>
                  </a:lnTo>
                  <a:lnTo>
                    <a:pt x="1720" y="1"/>
                  </a:lnTo>
                  <a:lnTo>
                    <a:pt x="1697" y="0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2789" y="2429"/>
              <a:ext cx="168" cy="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0"/>
            <p:cNvSpPr>
              <a:spLocks/>
            </p:cNvSpPr>
            <p:nvPr/>
          </p:nvSpPr>
          <p:spPr bwMode="auto">
            <a:xfrm>
              <a:off x="2584" y="1738"/>
              <a:ext cx="570" cy="637"/>
            </a:xfrm>
            <a:custGeom>
              <a:avLst/>
              <a:gdLst>
                <a:gd name="T0" fmla="*/ 6 w 1140"/>
                <a:gd name="T1" fmla="*/ 464 h 1276"/>
                <a:gd name="T2" fmla="*/ 27 w 1140"/>
                <a:gd name="T3" fmla="*/ 359 h 1276"/>
                <a:gd name="T4" fmla="*/ 63 w 1140"/>
                <a:gd name="T5" fmla="*/ 267 h 1276"/>
                <a:gd name="T6" fmla="*/ 111 w 1140"/>
                <a:gd name="T7" fmla="*/ 188 h 1276"/>
                <a:gd name="T8" fmla="*/ 175 w 1140"/>
                <a:gd name="T9" fmla="*/ 122 h 1276"/>
                <a:gd name="T10" fmla="*/ 240 w 1140"/>
                <a:gd name="T11" fmla="*/ 75 h 1276"/>
                <a:gd name="T12" fmla="*/ 294 w 1140"/>
                <a:gd name="T13" fmla="*/ 49 h 1276"/>
                <a:gd name="T14" fmla="*/ 351 w 1140"/>
                <a:gd name="T15" fmla="*/ 28 h 1276"/>
                <a:gd name="T16" fmla="*/ 413 w 1140"/>
                <a:gd name="T17" fmla="*/ 12 h 1276"/>
                <a:gd name="T18" fmla="*/ 480 w 1140"/>
                <a:gd name="T19" fmla="*/ 4 h 1276"/>
                <a:gd name="T20" fmla="*/ 550 w 1140"/>
                <a:gd name="T21" fmla="*/ 0 h 1276"/>
                <a:gd name="T22" fmla="*/ 642 w 1140"/>
                <a:gd name="T23" fmla="*/ 5 h 1276"/>
                <a:gd name="T24" fmla="*/ 728 w 1140"/>
                <a:gd name="T25" fmla="*/ 18 h 1276"/>
                <a:gd name="T26" fmla="*/ 808 w 1140"/>
                <a:gd name="T27" fmla="*/ 38 h 1276"/>
                <a:gd name="T28" fmla="*/ 883 w 1140"/>
                <a:gd name="T29" fmla="*/ 68 h 1276"/>
                <a:gd name="T30" fmla="*/ 951 w 1140"/>
                <a:gd name="T31" fmla="*/ 106 h 1276"/>
                <a:gd name="T32" fmla="*/ 1045 w 1140"/>
                <a:gd name="T33" fmla="*/ 189 h 1276"/>
                <a:gd name="T34" fmla="*/ 1115 w 1140"/>
                <a:gd name="T35" fmla="*/ 320 h 1276"/>
                <a:gd name="T36" fmla="*/ 1140 w 1140"/>
                <a:gd name="T37" fmla="*/ 482 h 1276"/>
                <a:gd name="T38" fmla="*/ 1129 w 1140"/>
                <a:gd name="T39" fmla="*/ 585 h 1276"/>
                <a:gd name="T40" fmla="*/ 1098 w 1140"/>
                <a:gd name="T41" fmla="*/ 676 h 1276"/>
                <a:gd name="T42" fmla="*/ 1054 w 1140"/>
                <a:gd name="T43" fmla="*/ 745 h 1276"/>
                <a:gd name="T44" fmla="*/ 1004 w 1140"/>
                <a:gd name="T45" fmla="*/ 798 h 1276"/>
                <a:gd name="T46" fmla="*/ 931 w 1140"/>
                <a:gd name="T47" fmla="*/ 860 h 1276"/>
                <a:gd name="T48" fmla="*/ 807 w 1140"/>
                <a:gd name="T49" fmla="*/ 957 h 1276"/>
                <a:gd name="T50" fmla="*/ 769 w 1140"/>
                <a:gd name="T51" fmla="*/ 984 h 1276"/>
                <a:gd name="T52" fmla="*/ 742 w 1140"/>
                <a:gd name="T53" fmla="*/ 1017 h 1276"/>
                <a:gd name="T54" fmla="*/ 726 w 1140"/>
                <a:gd name="T55" fmla="*/ 1142 h 1276"/>
                <a:gd name="T56" fmla="*/ 419 w 1140"/>
                <a:gd name="T57" fmla="*/ 1276 h 1276"/>
                <a:gd name="T58" fmla="*/ 422 w 1140"/>
                <a:gd name="T59" fmla="*/ 1002 h 1276"/>
                <a:gd name="T60" fmla="*/ 460 w 1140"/>
                <a:gd name="T61" fmla="*/ 896 h 1276"/>
                <a:gd name="T62" fmla="*/ 521 w 1140"/>
                <a:gd name="T63" fmla="*/ 835 h 1276"/>
                <a:gd name="T64" fmla="*/ 605 w 1140"/>
                <a:gd name="T65" fmla="*/ 767 h 1276"/>
                <a:gd name="T66" fmla="*/ 707 w 1140"/>
                <a:gd name="T67" fmla="*/ 687 h 1276"/>
                <a:gd name="T68" fmla="*/ 731 w 1140"/>
                <a:gd name="T69" fmla="*/ 662 h 1276"/>
                <a:gd name="T70" fmla="*/ 753 w 1140"/>
                <a:gd name="T71" fmla="*/ 636 h 1276"/>
                <a:gd name="T72" fmla="*/ 780 w 1140"/>
                <a:gd name="T73" fmla="*/ 588 h 1276"/>
                <a:gd name="T74" fmla="*/ 795 w 1140"/>
                <a:gd name="T75" fmla="*/ 536 h 1276"/>
                <a:gd name="T76" fmla="*/ 796 w 1140"/>
                <a:gd name="T77" fmla="*/ 479 h 1276"/>
                <a:gd name="T78" fmla="*/ 785 w 1140"/>
                <a:gd name="T79" fmla="*/ 417 h 1276"/>
                <a:gd name="T80" fmla="*/ 758 w 1140"/>
                <a:gd name="T81" fmla="*/ 362 h 1276"/>
                <a:gd name="T82" fmla="*/ 717 w 1140"/>
                <a:gd name="T83" fmla="*/ 313 h 1276"/>
                <a:gd name="T84" fmla="*/ 652 w 1140"/>
                <a:gd name="T85" fmla="*/ 283 h 1276"/>
                <a:gd name="T86" fmla="*/ 565 w 1140"/>
                <a:gd name="T87" fmla="*/ 273 h 1276"/>
                <a:gd name="T88" fmla="*/ 519 w 1140"/>
                <a:gd name="T89" fmla="*/ 277 h 1276"/>
                <a:gd name="T90" fmla="*/ 477 w 1140"/>
                <a:gd name="T91" fmla="*/ 286 h 1276"/>
                <a:gd name="T92" fmla="*/ 442 w 1140"/>
                <a:gd name="T93" fmla="*/ 301 h 1276"/>
                <a:gd name="T94" fmla="*/ 412 w 1140"/>
                <a:gd name="T95" fmla="*/ 322 h 1276"/>
                <a:gd name="T96" fmla="*/ 386 w 1140"/>
                <a:gd name="T97" fmla="*/ 349 h 1276"/>
                <a:gd name="T98" fmla="*/ 355 w 1140"/>
                <a:gd name="T99" fmla="*/ 404 h 1276"/>
                <a:gd name="T100" fmla="*/ 332 w 1140"/>
                <a:gd name="T101" fmla="*/ 472 h 1276"/>
                <a:gd name="T102" fmla="*/ 325 w 1140"/>
                <a:gd name="T103" fmla="*/ 541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40" h="1276">
                  <a:moveTo>
                    <a:pt x="0" y="541"/>
                  </a:moveTo>
                  <a:lnTo>
                    <a:pt x="2" y="502"/>
                  </a:lnTo>
                  <a:lnTo>
                    <a:pt x="6" y="464"/>
                  </a:lnTo>
                  <a:lnTo>
                    <a:pt x="12" y="427"/>
                  </a:lnTo>
                  <a:lnTo>
                    <a:pt x="19" y="392"/>
                  </a:lnTo>
                  <a:lnTo>
                    <a:pt x="27" y="359"/>
                  </a:lnTo>
                  <a:lnTo>
                    <a:pt x="38" y="326"/>
                  </a:lnTo>
                  <a:lnTo>
                    <a:pt x="49" y="295"/>
                  </a:lnTo>
                  <a:lnTo>
                    <a:pt x="63" y="267"/>
                  </a:lnTo>
                  <a:lnTo>
                    <a:pt x="78" y="239"/>
                  </a:lnTo>
                  <a:lnTo>
                    <a:pt x="94" y="212"/>
                  </a:lnTo>
                  <a:lnTo>
                    <a:pt x="111" y="188"/>
                  </a:lnTo>
                  <a:lnTo>
                    <a:pt x="131" y="164"/>
                  </a:lnTo>
                  <a:lnTo>
                    <a:pt x="152" y="142"/>
                  </a:lnTo>
                  <a:lnTo>
                    <a:pt x="175" y="122"/>
                  </a:lnTo>
                  <a:lnTo>
                    <a:pt x="199" y="103"/>
                  </a:lnTo>
                  <a:lnTo>
                    <a:pt x="224" y="86"/>
                  </a:lnTo>
                  <a:lnTo>
                    <a:pt x="240" y="75"/>
                  </a:lnTo>
                  <a:lnTo>
                    <a:pt x="257" y="66"/>
                  </a:lnTo>
                  <a:lnTo>
                    <a:pt x="276" y="57"/>
                  </a:lnTo>
                  <a:lnTo>
                    <a:pt x="294" y="49"/>
                  </a:lnTo>
                  <a:lnTo>
                    <a:pt x="313" y="41"/>
                  </a:lnTo>
                  <a:lnTo>
                    <a:pt x="331" y="34"/>
                  </a:lnTo>
                  <a:lnTo>
                    <a:pt x="351" y="28"/>
                  </a:lnTo>
                  <a:lnTo>
                    <a:pt x="371" y="22"/>
                  </a:lnTo>
                  <a:lnTo>
                    <a:pt x="392" y="16"/>
                  </a:lnTo>
                  <a:lnTo>
                    <a:pt x="413" y="12"/>
                  </a:lnTo>
                  <a:lnTo>
                    <a:pt x="435" y="8"/>
                  </a:lnTo>
                  <a:lnTo>
                    <a:pt x="457" y="6"/>
                  </a:lnTo>
                  <a:lnTo>
                    <a:pt x="480" y="4"/>
                  </a:lnTo>
                  <a:lnTo>
                    <a:pt x="503" y="1"/>
                  </a:lnTo>
                  <a:lnTo>
                    <a:pt x="526" y="0"/>
                  </a:lnTo>
                  <a:lnTo>
                    <a:pt x="550" y="0"/>
                  </a:lnTo>
                  <a:lnTo>
                    <a:pt x="581" y="0"/>
                  </a:lnTo>
                  <a:lnTo>
                    <a:pt x="612" y="3"/>
                  </a:lnTo>
                  <a:lnTo>
                    <a:pt x="642" y="5"/>
                  </a:lnTo>
                  <a:lnTo>
                    <a:pt x="672" y="8"/>
                  </a:lnTo>
                  <a:lnTo>
                    <a:pt x="700" y="12"/>
                  </a:lnTo>
                  <a:lnTo>
                    <a:pt x="728" y="18"/>
                  </a:lnTo>
                  <a:lnTo>
                    <a:pt x="756" y="23"/>
                  </a:lnTo>
                  <a:lnTo>
                    <a:pt x="783" y="30"/>
                  </a:lnTo>
                  <a:lnTo>
                    <a:pt x="808" y="38"/>
                  </a:lnTo>
                  <a:lnTo>
                    <a:pt x="833" y="48"/>
                  </a:lnTo>
                  <a:lnTo>
                    <a:pt x="859" y="58"/>
                  </a:lnTo>
                  <a:lnTo>
                    <a:pt x="883" y="68"/>
                  </a:lnTo>
                  <a:lnTo>
                    <a:pt x="906" y="80"/>
                  </a:lnTo>
                  <a:lnTo>
                    <a:pt x="928" y="93"/>
                  </a:lnTo>
                  <a:lnTo>
                    <a:pt x="951" y="106"/>
                  </a:lnTo>
                  <a:lnTo>
                    <a:pt x="971" y="121"/>
                  </a:lnTo>
                  <a:lnTo>
                    <a:pt x="1011" y="154"/>
                  </a:lnTo>
                  <a:lnTo>
                    <a:pt x="1045" y="189"/>
                  </a:lnTo>
                  <a:lnTo>
                    <a:pt x="1074" y="230"/>
                  </a:lnTo>
                  <a:lnTo>
                    <a:pt x="1097" y="272"/>
                  </a:lnTo>
                  <a:lnTo>
                    <a:pt x="1115" y="320"/>
                  </a:lnTo>
                  <a:lnTo>
                    <a:pt x="1129" y="370"/>
                  </a:lnTo>
                  <a:lnTo>
                    <a:pt x="1137" y="424"/>
                  </a:lnTo>
                  <a:lnTo>
                    <a:pt x="1140" y="482"/>
                  </a:lnTo>
                  <a:lnTo>
                    <a:pt x="1138" y="518"/>
                  </a:lnTo>
                  <a:lnTo>
                    <a:pt x="1135" y="552"/>
                  </a:lnTo>
                  <a:lnTo>
                    <a:pt x="1129" y="585"/>
                  </a:lnTo>
                  <a:lnTo>
                    <a:pt x="1121" y="617"/>
                  </a:lnTo>
                  <a:lnTo>
                    <a:pt x="1111" y="647"/>
                  </a:lnTo>
                  <a:lnTo>
                    <a:pt x="1098" y="676"/>
                  </a:lnTo>
                  <a:lnTo>
                    <a:pt x="1083" y="703"/>
                  </a:lnTo>
                  <a:lnTo>
                    <a:pt x="1066" y="729"/>
                  </a:lnTo>
                  <a:lnTo>
                    <a:pt x="1054" y="745"/>
                  </a:lnTo>
                  <a:lnTo>
                    <a:pt x="1039" y="761"/>
                  </a:lnTo>
                  <a:lnTo>
                    <a:pt x="1022" y="779"/>
                  </a:lnTo>
                  <a:lnTo>
                    <a:pt x="1004" y="798"/>
                  </a:lnTo>
                  <a:lnTo>
                    <a:pt x="982" y="817"/>
                  </a:lnTo>
                  <a:lnTo>
                    <a:pt x="958" y="838"/>
                  </a:lnTo>
                  <a:lnTo>
                    <a:pt x="931" y="860"/>
                  </a:lnTo>
                  <a:lnTo>
                    <a:pt x="901" y="883"/>
                  </a:lnTo>
                  <a:lnTo>
                    <a:pt x="823" y="945"/>
                  </a:lnTo>
                  <a:lnTo>
                    <a:pt x="807" y="957"/>
                  </a:lnTo>
                  <a:lnTo>
                    <a:pt x="793" y="966"/>
                  </a:lnTo>
                  <a:lnTo>
                    <a:pt x="780" y="975"/>
                  </a:lnTo>
                  <a:lnTo>
                    <a:pt x="769" y="984"/>
                  </a:lnTo>
                  <a:lnTo>
                    <a:pt x="758" y="994"/>
                  </a:lnTo>
                  <a:lnTo>
                    <a:pt x="749" y="1004"/>
                  </a:lnTo>
                  <a:lnTo>
                    <a:pt x="742" y="1017"/>
                  </a:lnTo>
                  <a:lnTo>
                    <a:pt x="737" y="1032"/>
                  </a:lnTo>
                  <a:lnTo>
                    <a:pt x="731" y="1073"/>
                  </a:lnTo>
                  <a:lnTo>
                    <a:pt x="726" y="1142"/>
                  </a:lnTo>
                  <a:lnTo>
                    <a:pt x="723" y="1216"/>
                  </a:lnTo>
                  <a:lnTo>
                    <a:pt x="722" y="1276"/>
                  </a:lnTo>
                  <a:lnTo>
                    <a:pt x="419" y="1276"/>
                  </a:lnTo>
                  <a:lnTo>
                    <a:pt x="419" y="1180"/>
                  </a:lnTo>
                  <a:lnTo>
                    <a:pt x="419" y="1086"/>
                  </a:lnTo>
                  <a:lnTo>
                    <a:pt x="422" y="1002"/>
                  </a:lnTo>
                  <a:lnTo>
                    <a:pt x="438" y="934"/>
                  </a:lnTo>
                  <a:lnTo>
                    <a:pt x="447" y="915"/>
                  </a:lnTo>
                  <a:lnTo>
                    <a:pt x="460" y="896"/>
                  </a:lnTo>
                  <a:lnTo>
                    <a:pt x="477" y="876"/>
                  </a:lnTo>
                  <a:lnTo>
                    <a:pt x="498" y="855"/>
                  </a:lnTo>
                  <a:lnTo>
                    <a:pt x="521" y="835"/>
                  </a:lnTo>
                  <a:lnTo>
                    <a:pt x="548" y="813"/>
                  </a:lnTo>
                  <a:lnTo>
                    <a:pt x="575" y="790"/>
                  </a:lnTo>
                  <a:lnTo>
                    <a:pt x="605" y="767"/>
                  </a:lnTo>
                  <a:lnTo>
                    <a:pt x="687" y="702"/>
                  </a:lnTo>
                  <a:lnTo>
                    <a:pt x="696" y="694"/>
                  </a:lnTo>
                  <a:lnTo>
                    <a:pt x="707" y="687"/>
                  </a:lnTo>
                  <a:lnTo>
                    <a:pt x="715" y="679"/>
                  </a:lnTo>
                  <a:lnTo>
                    <a:pt x="724" y="671"/>
                  </a:lnTo>
                  <a:lnTo>
                    <a:pt x="731" y="662"/>
                  </a:lnTo>
                  <a:lnTo>
                    <a:pt x="739" y="654"/>
                  </a:lnTo>
                  <a:lnTo>
                    <a:pt x="746" y="644"/>
                  </a:lnTo>
                  <a:lnTo>
                    <a:pt x="753" y="636"/>
                  </a:lnTo>
                  <a:lnTo>
                    <a:pt x="763" y="620"/>
                  </a:lnTo>
                  <a:lnTo>
                    <a:pt x="772" y="604"/>
                  </a:lnTo>
                  <a:lnTo>
                    <a:pt x="780" y="588"/>
                  </a:lnTo>
                  <a:lnTo>
                    <a:pt x="786" y="571"/>
                  </a:lnTo>
                  <a:lnTo>
                    <a:pt x="792" y="553"/>
                  </a:lnTo>
                  <a:lnTo>
                    <a:pt x="795" y="536"/>
                  </a:lnTo>
                  <a:lnTo>
                    <a:pt x="796" y="518"/>
                  </a:lnTo>
                  <a:lnTo>
                    <a:pt x="798" y="499"/>
                  </a:lnTo>
                  <a:lnTo>
                    <a:pt x="796" y="479"/>
                  </a:lnTo>
                  <a:lnTo>
                    <a:pt x="794" y="458"/>
                  </a:lnTo>
                  <a:lnTo>
                    <a:pt x="791" y="438"/>
                  </a:lnTo>
                  <a:lnTo>
                    <a:pt x="785" y="417"/>
                  </a:lnTo>
                  <a:lnTo>
                    <a:pt x="778" y="399"/>
                  </a:lnTo>
                  <a:lnTo>
                    <a:pt x="769" y="379"/>
                  </a:lnTo>
                  <a:lnTo>
                    <a:pt x="758" y="362"/>
                  </a:lnTo>
                  <a:lnTo>
                    <a:pt x="747" y="344"/>
                  </a:lnTo>
                  <a:lnTo>
                    <a:pt x="733" y="328"/>
                  </a:lnTo>
                  <a:lnTo>
                    <a:pt x="717" y="313"/>
                  </a:lnTo>
                  <a:lnTo>
                    <a:pt x="697" y="301"/>
                  </a:lnTo>
                  <a:lnTo>
                    <a:pt x="677" y="291"/>
                  </a:lnTo>
                  <a:lnTo>
                    <a:pt x="652" y="283"/>
                  </a:lnTo>
                  <a:lnTo>
                    <a:pt x="626" y="278"/>
                  </a:lnTo>
                  <a:lnTo>
                    <a:pt x="596" y="275"/>
                  </a:lnTo>
                  <a:lnTo>
                    <a:pt x="565" y="273"/>
                  </a:lnTo>
                  <a:lnTo>
                    <a:pt x="549" y="273"/>
                  </a:lnTo>
                  <a:lnTo>
                    <a:pt x="534" y="275"/>
                  </a:lnTo>
                  <a:lnTo>
                    <a:pt x="519" y="277"/>
                  </a:lnTo>
                  <a:lnTo>
                    <a:pt x="504" y="279"/>
                  </a:lnTo>
                  <a:lnTo>
                    <a:pt x="490" y="281"/>
                  </a:lnTo>
                  <a:lnTo>
                    <a:pt x="477" y="286"/>
                  </a:lnTo>
                  <a:lnTo>
                    <a:pt x="465" y="290"/>
                  </a:lnTo>
                  <a:lnTo>
                    <a:pt x="453" y="295"/>
                  </a:lnTo>
                  <a:lnTo>
                    <a:pt x="442" y="301"/>
                  </a:lnTo>
                  <a:lnTo>
                    <a:pt x="431" y="307"/>
                  </a:lnTo>
                  <a:lnTo>
                    <a:pt x="421" y="314"/>
                  </a:lnTo>
                  <a:lnTo>
                    <a:pt x="412" y="322"/>
                  </a:lnTo>
                  <a:lnTo>
                    <a:pt x="403" y="331"/>
                  </a:lnTo>
                  <a:lnTo>
                    <a:pt x="395" y="339"/>
                  </a:lnTo>
                  <a:lnTo>
                    <a:pt x="386" y="349"/>
                  </a:lnTo>
                  <a:lnTo>
                    <a:pt x="380" y="360"/>
                  </a:lnTo>
                  <a:lnTo>
                    <a:pt x="367" y="382"/>
                  </a:lnTo>
                  <a:lnTo>
                    <a:pt x="355" y="404"/>
                  </a:lnTo>
                  <a:lnTo>
                    <a:pt x="346" y="426"/>
                  </a:lnTo>
                  <a:lnTo>
                    <a:pt x="339" y="449"/>
                  </a:lnTo>
                  <a:lnTo>
                    <a:pt x="332" y="472"/>
                  </a:lnTo>
                  <a:lnTo>
                    <a:pt x="329" y="495"/>
                  </a:lnTo>
                  <a:lnTo>
                    <a:pt x="327" y="518"/>
                  </a:lnTo>
                  <a:lnTo>
                    <a:pt x="325" y="541"/>
                  </a:lnTo>
                  <a:lnTo>
                    <a:pt x="0" y="5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5784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8" y="2196916"/>
            <a:ext cx="845243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>
                <a:latin typeface="Myriad Pro" panose="020B0503030403020204" pitchFamily="34" charset="0"/>
              </a:rPr>
              <a:t>Disagreements about business philosophy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Inadequate earning capability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>
                <a:latin typeface="Myriad Pro" panose="020B0503030403020204" pitchFamily="34" charset="0"/>
              </a:rPr>
              <a:t>Transfer of work and management decision making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>
                <a:latin typeface="Myriad Pro" panose="020B0503030403020204" pitchFamily="34" charset="0"/>
              </a:rPr>
              <a:t>Emotional roadblocks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>
                <a:latin typeface="Myriad Pro" panose="020B0503030403020204" pitchFamily="34" charset="0"/>
              </a:rPr>
              <a:t>Poor communication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Death, disease, disability, disaster, divorce (5 Ds)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Poor estate plans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Not Always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09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299" y="952218"/>
            <a:ext cx="99057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Most Farm and Ranch Situations Require a Detailed Succession Plan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grpSp>
        <p:nvGrpSpPr>
          <p:cNvPr id="10" name="Group 5"/>
          <p:cNvGrpSpPr>
            <a:grpSpLocks noChangeAspect="1"/>
          </p:cNvGrpSpPr>
          <p:nvPr/>
        </p:nvGrpSpPr>
        <p:grpSpPr bwMode="auto">
          <a:xfrm>
            <a:off x="4642886" y="3005446"/>
            <a:ext cx="3200400" cy="2370457"/>
            <a:chOff x="2317" y="1743"/>
            <a:chExt cx="1126" cy="834"/>
          </a:xfrm>
        </p:grpSpPr>
        <p:sp>
          <p:nvSpPr>
            <p:cNvPr id="11" name="AutoShape 4"/>
            <p:cNvSpPr>
              <a:spLocks noChangeAspect="1" noChangeArrowheads="1" noTextEdit="1"/>
            </p:cNvSpPr>
            <p:nvPr/>
          </p:nvSpPr>
          <p:spPr bwMode="auto">
            <a:xfrm>
              <a:off x="2317" y="1743"/>
              <a:ext cx="1126" cy="834"/>
            </a:xfrm>
            <a:prstGeom prst="rect">
              <a:avLst/>
            </a:prstGeom>
            <a:noFill/>
            <a:ln w="9525">
              <a:solidFill>
                <a:srgbClr val="703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6"/>
            <p:cNvSpPr>
              <a:spLocks/>
            </p:cNvSpPr>
            <p:nvPr/>
          </p:nvSpPr>
          <p:spPr bwMode="auto">
            <a:xfrm>
              <a:off x="2373" y="1778"/>
              <a:ext cx="996" cy="711"/>
            </a:xfrm>
            <a:custGeom>
              <a:avLst/>
              <a:gdLst>
                <a:gd name="T0" fmla="*/ 978 w 1993"/>
                <a:gd name="T1" fmla="*/ 1370 h 1422"/>
                <a:gd name="T2" fmla="*/ 1126 w 1993"/>
                <a:gd name="T3" fmla="*/ 1402 h 1422"/>
                <a:gd name="T4" fmla="*/ 1267 w 1993"/>
                <a:gd name="T5" fmla="*/ 1418 h 1422"/>
                <a:gd name="T6" fmla="*/ 1402 w 1993"/>
                <a:gd name="T7" fmla="*/ 1421 h 1422"/>
                <a:gd name="T8" fmla="*/ 1527 w 1993"/>
                <a:gd name="T9" fmla="*/ 1408 h 1422"/>
                <a:gd name="T10" fmla="*/ 1622 w 1993"/>
                <a:gd name="T11" fmla="*/ 1387 h 1422"/>
                <a:gd name="T12" fmla="*/ 1670 w 1993"/>
                <a:gd name="T13" fmla="*/ 1372 h 1422"/>
                <a:gd name="T14" fmla="*/ 1716 w 1993"/>
                <a:gd name="T15" fmla="*/ 1354 h 1422"/>
                <a:gd name="T16" fmla="*/ 1760 w 1993"/>
                <a:gd name="T17" fmla="*/ 1333 h 1422"/>
                <a:gd name="T18" fmla="*/ 1800 w 1993"/>
                <a:gd name="T19" fmla="*/ 1310 h 1422"/>
                <a:gd name="T20" fmla="*/ 1837 w 1993"/>
                <a:gd name="T21" fmla="*/ 1284 h 1422"/>
                <a:gd name="T22" fmla="*/ 1913 w 1993"/>
                <a:gd name="T23" fmla="*/ 1206 h 1422"/>
                <a:gd name="T24" fmla="*/ 1966 w 1993"/>
                <a:gd name="T25" fmla="*/ 1114 h 1422"/>
                <a:gd name="T26" fmla="*/ 1991 w 1993"/>
                <a:gd name="T27" fmla="*/ 1001 h 1422"/>
                <a:gd name="T28" fmla="*/ 1981 w 1993"/>
                <a:gd name="T29" fmla="*/ 868 h 1422"/>
                <a:gd name="T30" fmla="*/ 1956 w 1993"/>
                <a:gd name="T31" fmla="*/ 781 h 1422"/>
                <a:gd name="T32" fmla="*/ 1917 w 1993"/>
                <a:gd name="T33" fmla="*/ 695 h 1422"/>
                <a:gd name="T34" fmla="*/ 1864 w 1993"/>
                <a:gd name="T35" fmla="*/ 610 h 1422"/>
                <a:gd name="T36" fmla="*/ 1799 w 1993"/>
                <a:gd name="T37" fmla="*/ 526 h 1422"/>
                <a:gd name="T38" fmla="*/ 1722 w 1993"/>
                <a:gd name="T39" fmla="*/ 445 h 1422"/>
                <a:gd name="T40" fmla="*/ 1636 w 1993"/>
                <a:gd name="T41" fmla="*/ 368 h 1422"/>
                <a:gd name="T42" fmla="*/ 1539 w 1993"/>
                <a:gd name="T43" fmla="*/ 295 h 1422"/>
                <a:gd name="T44" fmla="*/ 1433 w 1993"/>
                <a:gd name="T45" fmla="*/ 227 h 1422"/>
                <a:gd name="T46" fmla="*/ 1319 w 1993"/>
                <a:gd name="T47" fmla="*/ 167 h 1422"/>
                <a:gd name="T48" fmla="*/ 1197 w 1993"/>
                <a:gd name="T49" fmla="*/ 114 h 1422"/>
                <a:gd name="T50" fmla="*/ 1069 w 1993"/>
                <a:gd name="T51" fmla="*/ 69 h 1422"/>
                <a:gd name="T52" fmla="*/ 941 w 1993"/>
                <a:gd name="T53" fmla="*/ 35 h 1422"/>
                <a:gd name="T54" fmla="*/ 817 w 1993"/>
                <a:gd name="T55" fmla="*/ 13 h 1422"/>
                <a:gd name="T56" fmla="*/ 697 w 1993"/>
                <a:gd name="T57" fmla="*/ 1 h 1422"/>
                <a:gd name="T58" fmla="*/ 583 w 1993"/>
                <a:gd name="T59" fmla="*/ 1 h 1422"/>
                <a:gd name="T60" fmla="*/ 476 w 1993"/>
                <a:gd name="T61" fmla="*/ 12 h 1422"/>
                <a:gd name="T62" fmla="*/ 387 w 1993"/>
                <a:gd name="T63" fmla="*/ 29 h 1422"/>
                <a:gd name="T64" fmla="*/ 305 w 1993"/>
                <a:gd name="T65" fmla="*/ 56 h 1422"/>
                <a:gd name="T66" fmla="*/ 231 w 1993"/>
                <a:gd name="T67" fmla="*/ 89 h 1422"/>
                <a:gd name="T68" fmla="*/ 165 w 1993"/>
                <a:gd name="T69" fmla="*/ 130 h 1422"/>
                <a:gd name="T70" fmla="*/ 109 w 1993"/>
                <a:gd name="T71" fmla="*/ 179 h 1422"/>
                <a:gd name="T72" fmla="*/ 63 w 1993"/>
                <a:gd name="T73" fmla="*/ 238 h 1422"/>
                <a:gd name="T74" fmla="*/ 28 w 1993"/>
                <a:gd name="T75" fmla="*/ 304 h 1422"/>
                <a:gd name="T76" fmla="*/ 7 w 1993"/>
                <a:gd name="T77" fmla="*/ 377 h 1422"/>
                <a:gd name="T78" fmla="*/ 0 w 1993"/>
                <a:gd name="T79" fmla="*/ 476 h 1422"/>
                <a:gd name="T80" fmla="*/ 16 w 1993"/>
                <a:gd name="T81" fmla="*/ 579 h 1422"/>
                <a:gd name="T82" fmla="*/ 53 w 1993"/>
                <a:gd name="T83" fmla="*/ 682 h 1422"/>
                <a:gd name="T84" fmla="*/ 109 w 1993"/>
                <a:gd name="T85" fmla="*/ 785 h 1422"/>
                <a:gd name="T86" fmla="*/ 184 w 1993"/>
                <a:gd name="T87" fmla="*/ 886 h 1422"/>
                <a:gd name="T88" fmla="*/ 276 w 1993"/>
                <a:gd name="T89" fmla="*/ 983 h 1422"/>
                <a:gd name="T90" fmla="*/ 382 w 1993"/>
                <a:gd name="T91" fmla="*/ 1075 h 1422"/>
                <a:gd name="T92" fmla="*/ 503 w 1993"/>
                <a:gd name="T93" fmla="*/ 1159 h 1422"/>
                <a:gd name="T94" fmla="*/ 635 w 1993"/>
                <a:gd name="T95" fmla="*/ 1235 h 1422"/>
                <a:gd name="T96" fmla="*/ 778 w 1993"/>
                <a:gd name="T97" fmla="*/ 1302 h 1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93" h="1422">
                  <a:moveTo>
                    <a:pt x="878" y="1339"/>
                  </a:moveTo>
                  <a:lnTo>
                    <a:pt x="929" y="1355"/>
                  </a:lnTo>
                  <a:lnTo>
                    <a:pt x="978" y="1370"/>
                  </a:lnTo>
                  <a:lnTo>
                    <a:pt x="1028" y="1381"/>
                  </a:lnTo>
                  <a:lnTo>
                    <a:pt x="1077" y="1393"/>
                  </a:lnTo>
                  <a:lnTo>
                    <a:pt x="1126" y="1402"/>
                  </a:lnTo>
                  <a:lnTo>
                    <a:pt x="1174" y="1409"/>
                  </a:lnTo>
                  <a:lnTo>
                    <a:pt x="1221" y="1415"/>
                  </a:lnTo>
                  <a:lnTo>
                    <a:pt x="1267" y="1418"/>
                  </a:lnTo>
                  <a:lnTo>
                    <a:pt x="1313" y="1421"/>
                  </a:lnTo>
                  <a:lnTo>
                    <a:pt x="1358" y="1422"/>
                  </a:lnTo>
                  <a:lnTo>
                    <a:pt x="1402" y="1421"/>
                  </a:lnTo>
                  <a:lnTo>
                    <a:pt x="1445" y="1418"/>
                  </a:lnTo>
                  <a:lnTo>
                    <a:pt x="1487" y="1414"/>
                  </a:lnTo>
                  <a:lnTo>
                    <a:pt x="1527" y="1408"/>
                  </a:lnTo>
                  <a:lnTo>
                    <a:pt x="1567" y="1401"/>
                  </a:lnTo>
                  <a:lnTo>
                    <a:pt x="1605" y="1392"/>
                  </a:lnTo>
                  <a:lnTo>
                    <a:pt x="1622" y="1387"/>
                  </a:lnTo>
                  <a:lnTo>
                    <a:pt x="1638" y="1383"/>
                  </a:lnTo>
                  <a:lnTo>
                    <a:pt x="1654" y="1377"/>
                  </a:lnTo>
                  <a:lnTo>
                    <a:pt x="1670" y="1372"/>
                  </a:lnTo>
                  <a:lnTo>
                    <a:pt x="1686" y="1366"/>
                  </a:lnTo>
                  <a:lnTo>
                    <a:pt x="1701" y="1361"/>
                  </a:lnTo>
                  <a:lnTo>
                    <a:pt x="1716" y="1354"/>
                  </a:lnTo>
                  <a:lnTo>
                    <a:pt x="1731" y="1347"/>
                  </a:lnTo>
                  <a:lnTo>
                    <a:pt x="1746" y="1340"/>
                  </a:lnTo>
                  <a:lnTo>
                    <a:pt x="1760" y="1333"/>
                  </a:lnTo>
                  <a:lnTo>
                    <a:pt x="1774" y="1325"/>
                  </a:lnTo>
                  <a:lnTo>
                    <a:pt x="1787" y="1318"/>
                  </a:lnTo>
                  <a:lnTo>
                    <a:pt x="1800" y="1310"/>
                  </a:lnTo>
                  <a:lnTo>
                    <a:pt x="1813" y="1301"/>
                  </a:lnTo>
                  <a:lnTo>
                    <a:pt x="1826" y="1293"/>
                  </a:lnTo>
                  <a:lnTo>
                    <a:pt x="1837" y="1284"/>
                  </a:lnTo>
                  <a:lnTo>
                    <a:pt x="1865" y="1259"/>
                  </a:lnTo>
                  <a:lnTo>
                    <a:pt x="1890" y="1234"/>
                  </a:lnTo>
                  <a:lnTo>
                    <a:pt x="1913" y="1206"/>
                  </a:lnTo>
                  <a:lnTo>
                    <a:pt x="1934" y="1178"/>
                  </a:lnTo>
                  <a:lnTo>
                    <a:pt x="1951" y="1146"/>
                  </a:lnTo>
                  <a:lnTo>
                    <a:pt x="1966" y="1114"/>
                  </a:lnTo>
                  <a:lnTo>
                    <a:pt x="1978" y="1080"/>
                  </a:lnTo>
                  <a:lnTo>
                    <a:pt x="1986" y="1044"/>
                  </a:lnTo>
                  <a:lnTo>
                    <a:pt x="1991" y="1001"/>
                  </a:lnTo>
                  <a:lnTo>
                    <a:pt x="1993" y="958"/>
                  </a:lnTo>
                  <a:lnTo>
                    <a:pt x="1989" y="913"/>
                  </a:lnTo>
                  <a:lnTo>
                    <a:pt x="1981" y="868"/>
                  </a:lnTo>
                  <a:lnTo>
                    <a:pt x="1974" y="839"/>
                  </a:lnTo>
                  <a:lnTo>
                    <a:pt x="1966" y="810"/>
                  </a:lnTo>
                  <a:lnTo>
                    <a:pt x="1956" y="781"/>
                  </a:lnTo>
                  <a:lnTo>
                    <a:pt x="1944" y="752"/>
                  </a:lnTo>
                  <a:lnTo>
                    <a:pt x="1932" y="724"/>
                  </a:lnTo>
                  <a:lnTo>
                    <a:pt x="1917" y="695"/>
                  </a:lnTo>
                  <a:lnTo>
                    <a:pt x="1901" y="666"/>
                  </a:lnTo>
                  <a:lnTo>
                    <a:pt x="1883" y="637"/>
                  </a:lnTo>
                  <a:lnTo>
                    <a:pt x="1864" y="610"/>
                  </a:lnTo>
                  <a:lnTo>
                    <a:pt x="1844" y="581"/>
                  </a:lnTo>
                  <a:lnTo>
                    <a:pt x="1822" y="553"/>
                  </a:lnTo>
                  <a:lnTo>
                    <a:pt x="1799" y="526"/>
                  </a:lnTo>
                  <a:lnTo>
                    <a:pt x="1775" y="498"/>
                  </a:lnTo>
                  <a:lnTo>
                    <a:pt x="1750" y="471"/>
                  </a:lnTo>
                  <a:lnTo>
                    <a:pt x="1722" y="445"/>
                  </a:lnTo>
                  <a:lnTo>
                    <a:pt x="1694" y="418"/>
                  </a:lnTo>
                  <a:lnTo>
                    <a:pt x="1666" y="393"/>
                  </a:lnTo>
                  <a:lnTo>
                    <a:pt x="1636" y="368"/>
                  </a:lnTo>
                  <a:lnTo>
                    <a:pt x="1605" y="342"/>
                  </a:lnTo>
                  <a:lnTo>
                    <a:pt x="1572" y="318"/>
                  </a:lnTo>
                  <a:lnTo>
                    <a:pt x="1539" y="295"/>
                  </a:lnTo>
                  <a:lnTo>
                    <a:pt x="1504" y="272"/>
                  </a:lnTo>
                  <a:lnTo>
                    <a:pt x="1469" y="249"/>
                  </a:lnTo>
                  <a:lnTo>
                    <a:pt x="1433" y="227"/>
                  </a:lnTo>
                  <a:lnTo>
                    <a:pt x="1395" y="206"/>
                  </a:lnTo>
                  <a:lnTo>
                    <a:pt x="1357" y="187"/>
                  </a:lnTo>
                  <a:lnTo>
                    <a:pt x="1319" y="167"/>
                  </a:lnTo>
                  <a:lnTo>
                    <a:pt x="1279" y="149"/>
                  </a:lnTo>
                  <a:lnTo>
                    <a:pt x="1239" y="130"/>
                  </a:lnTo>
                  <a:lnTo>
                    <a:pt x="1197" y="114"/>
                  </a:lnTo>
                  <a:lnTo>
                    <a:pt x="1156" y="98"/>
                  </a:lnTo>
                  <a:lnTo>
                    <a:pt x="1113" y="83"/>
                  </a:lnTo>
                  <a:lnTo>
                    <a:pt x="1069" y="69"/>
                  </a:lnTo>
                  <a:lnTo>
                    <a:pt x="1027" y="57"/>
                  </a:lnTo>
                  <a:lnTo>
                    <a:pt x="984" y="45"/>
                  </a:lnTo>
                  <a:lnTo>
                    <a:pt x="941" y="35"/>
                  </a:lnTo>
                  <a:lnTo>
                    <a:pt x="900" y="27"/>
                  </a:lnTo>
                  <a:lnTo>
                    <a:pt x="859" y="19"/>
                  </a:lnTo>
                  <a:lnTo>
                    <a:pt x="817" y="13"/>
                  </a:lnTo>
                  <a:lnTo>
                    <a:pt x="777" y="7"/>
                  </a:lnTo>
                  <a:lnTo>
                    <a:pt x="737" y="4"/>
                  </a:lnTo>
                  <a:lnTo>
                    <a:pt x="697" y="1"/>
                  </a:lnTo>
                  <a:lnTo>
                    <a:pt x="659" y="0"/>
                  </a:lnTo>
                  <a:lnTo>
                    <a:pt x="621" y="0"/>
                  </a:lnTo>
                  <a:lnTo>
                    <a:pt x="583" y="1"/>
                  </a:lnTo>
                  <a:lnTo>
                    <a:pt x="547" y="4"/>
                  </a:lnTo>
                  <a:lnTo>
                    <a:pt x="511" y="7"/>
                  </a:lnTo>
                  <a:lnTo>
                    <a:pt x="476" y="12"/>
                  </a:lnTo>
                  <a:lnTo>
                    <a:pt x="445" y="16"/>
                  </a:lnTo>
                  <a:lnTo>
                    <a:pt x="416" y="22"/>
                  </a:lnTo>
                  <a:lnTo>
                    <a:pt x="387" y="29"/>
                  </a:lnTo>
                  <a:lnTo>
                    <a:pt x="359" y="37"/>
                  </a:lnTo>
                  <a:lnTo>
                    <a:pt x="331" y="46"/>
                  </a:lnTo>
                  <a:lnTo>
                    <a:pt x="305" y="56"/>
                  </a:lnTo>
                  <a:lnTo>
                    <a:pt x="279" y="66"/>
                  </a:lnTo>
                  <a:lnTo>
                    <a:pt x="254" y="76"/>
                  </a:lnTo>
                  <a:lnTo>
                    <a:pt x="231" y="89"/>
                  </a:lnTo>
                  <a:lnTo>
                    <a:pt x="208" y="102"/>
                  </a:lnTo>
                  <a:lnTo>
                    <a:pt x="186" y="115"/>
                  </a:lnTo>
                  <a:lnTo>
                    <a:pt x="165" y="130"/>
                  </a:lnTo>
                  <a:lnTo>
                    <a:pt x="146" y="145"/>
                  </a:lnTo>
                  <a:lnTo>
                    <a:pt x="126" y="163"/>
                  </a:lnTo>
                  <a:lnTo>
                    <a:pt x="109" y="179"/>
                  </a:lnTo>
                  <a:lnTo>
                    <a:pt x="93" y="197"/>
                  </a:lnTo>
                  <a:lnTo>
                    <a:pt x="77" y="217"/>
                  </a:lnTo>
                  <a:lnTo>
                    <a:pt x="63" y="238"/>
                  </a:lnTo>
                  <a:lnTo>
                    <a:pt x="49" y="259"/>
                  </a:lnTo>
                  <a:lnTo>
                    <a:pt x="38" y="281"/>
                  </a:lnTo>
                  <a:lnTo>
                    <a:pt x="28" y="304"/>
                  </a:lnTo>
                  <a:lnTo>
                    <a:pt x="19" y="327"/>
                  </a:lnTo>
                  <a:lnTo>
                    <a:pt x="12" y="352"/>
                  </a:lnTo>
                  <a:lnTo>
                    <a:pt x="7" y="377"/>
                  </a:lnTo>
                  <a:lnTo>
                    <a:pt x="2" y="409"/>
                  </a:lnTo>
                  <a:lnTo>
                    <a:pt x="0" y="443"/>
                  </a:lnTo>
                  <a:lnTo>
                    <a:pt x="0" y="476"/>
                  </a:lnTo>
                  <a:lnTo>
                    <a:pt x="3" y="511"/>
                  </a:lnTo>
                  <a:lnTo>
                    <a:pt x="8" y="544"/>
                  </a:lnTo>
                  <a:lnTo>
                    <a:pt x="16" y="579"/>
                  </a:lnTo>
                  <a:lnTo>
                    <a:pt x="26" y="613"/>
                  </a:lnTo>
                  <a:lnTo>
                    <a:pt x="39" y="648"/>
                  </a:lnTo>
                  <a:lnTo>
                    <a:pt x="53" y="682"/>
                  </a:lnTo>
                  <a:lnTo>
                    <a:pt x="70" y="717"/>
                  </a:lnTo>
                  <a:lnTo>
                    <a:pt x="88" y="751"/>
                  </a:lnTo>
                  <a:lnTo>
                    <a:pt x="109" y="785"/>
                  </a:lnTo>
                  <a:lnTo>
                    <a:pt x="132" y="819"/>
                  </a:lnTo>
                  <a:lnTo>
                    <a:pt x="157" y="853"/>
                  </a:lnTo>
                  <a:lnTo>
                    <a:pt x="184" y="886"/>
                  </a:lnTo>
                  <a:lnTo>
                    <a:pt x="213" y="918"/>
                  </a:lnTo>
                  <a:lnTo>
                    <a:pt x="244" y="951"/>
                  </a:lnTo>
                  <a:lnTo>
                    <a:pt x="276" y="983"/>
                  </a:lnTo>
                  <a:lnTo>
                    <a:pt x="309" y="1014"/>
                  </a:lnTo>
                  <a:lnTo>
                    <a:pt x="345" y="1045"/>
                  </a:lnTo>
                  <a:lnTo>
                    <a:pt x="382" y="1075"/>
                  </a:lnTo>
                  <a:lnTo>
                    <a:pt x="421" y="1104"/>
                  </a:lnTo>
                  <a:lnTo>
                    <a:pt x="461" y="1133"/>
                  </a:lnTo>
                  <a:lnTo>
                    <a:pt x="503" y="1159"/>
                  </a:lnTo>
                  <a:lnTo>
                    <a:pt x="545" y="1186"/>
                  </a:lnTo>
                  <a:lnTo>
                    <a:pt x="589" y="1211"/>
                  </a:lnTo>
                  <a:lnTo>
                    <a:pt x="635" y="1235"/>
                  </a:lnTo>
                  <a:lnTo>
                    <a:pt x="681" y="1259"/>
                  </a:lnTo>
                  <a:lnTo>
                    <a:pt x="728" y="1281"/>
                  </a:lnTo>
                  <a:lnTo>
                    <a:pt x="778" y="1302"/>
                  </a:lnTo>
                  <a:lnTo>
                    <a:pt x="827" y="1320"/>
                  </a:lnTo>
                  <a:lnTo>
                    <a:pt x="878" y="1339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9525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7"/>
            <p:cNvSpPr>
              <a:spLocks/>
            </p:cNvSpPr>
            <p:nvPr/>
          </p:nvSpPr>
          <p:spPr bwMode="auto">
            <a:xfrm>
              <a:off x="2690" y="2339"/>
              <a:ext cx="161" cy="236"/>
            </a:xfrm>
            <a:custGeom>
              <a:avLst/>
              <a:gdLst>
                <a:gd name="T0" fmla="*/ 76 w 321"/>
                <a:gd name="T1" fmla="*/ 307 h 471"/>
                <a:gd name="T2" fmla="*/ 70 w 321"/>
                <a:gd name="T3" fmla="*/ 236 h 471"/>
                <a:gd name="T4" fmla="*/ 83 w 321"/>
                <a:gd name="T5" fmla="*/ 165 h 471"/>
                <a:gd name="T6" fmla="*/ 114 w 321"/>
                <a:gd name="T7" fmla="*/ 100 h 471"/>
                <a:gd name="T8" fmla="*/ 157 w 321"/>
                <a:gd name="T9" fmla="*/ 54 h 471"/>
                <a:gd name="T10" fmla="*/ 202 w 321"/>
                <a:gd name="T11" fmla="*/ 34 h 471"/>
                <a:gd name="T12" fmla="*/ 245 w 321"/>
                <a:gd name="T13" fmla="*/ 34 h 471"/>
                <a:gd name="T14" fmla="*/ 284 w 321"/>
                <a:gd name="T15" fmla="*/ 57 h 471"/>
                <a:gd name="T16" fmla="*/ 291 w 321"/>
                <a:gd name="T17" fmla="*/ 59 h 471"/>
                <a:gd name="T18" fmla="*/ 269 w 321"/>
                <a:gd name="T19" fmla="*/ 33 h 471"/>
                <a:gd name="T20" fmla="*/ 244 w 321"/>
                <a:gd name="T21" fmla="*/ 14 h 471"/>
                <a:gd name="T22" fmla="*/ 217 w 321"/>
                <a:gd name="T23" fmla="*/ 3 h 471"/>
                <a:gd name="T24" fmla="*/ 187 w 321"/>
                <a:gd name="T25" fmla="*/ 0 h 471"/>
                <a:gd name="T26" fmla="*/ 157 w 321"/>
                <a:gd name="T27" fmla="*/ 5 h 471"/>
                <a:gd name="T28" fmla="*/ 126 w 321"/>
                <a:gd name="T29" fmla="*/ 18 h 471"/>
                <a:gd name="T30" fmla="*/ 96 w 321"/>
                <a:gd name="T31" fmla="*/ 39 h 471"/>
                <a:gd name="T32" fmla="*/ 55 w 321"/>
                <a:gd name="T33" fmla="*/ 87 h 471"/>
                <a:gd name="T34" fmla="*/ 16 w 321"/>
                <a:gd name="T35" fmla="*/ 168 h 471"/>
                <a:gd name="T36" fmla="*/ 0 w 321"/>
                <a:gd name="T37" fmla="*/ 258 h 471"/>
                <a:gd name="T38" fmla="*/ 8 w 321"/>
                <a:gd name="T39" fmla="*/ 346 h 471"/>
                <a:gd name="T40" fmla="*/ 31 w 321"/>
                <a:gd name="T41" fmla="*/ 403 h 471"/>
                <a:gd name="T42" fmla="*/ 53 w 321"/>
                <a:gd name="T43" fmla="*/ 432 h 471"/>
                <a:gd name="T44" fmla="*/ 78 w 321"/>
                <a:gd name="T45" fmla="*/ 454 h 471"/>
                <a:gd name="T46" fmla="*/ 107 w 321"/>
                <a:gd name="T47" fmla="*/ 467 h 471"/>
                <a:gd name="T48" fmla="*/ 137 w 321"/>
                <a:gd name="T49" fmla="*/ 471 h 471"/>
                <a:gd name="T50" fmla="*/ 168 w 321"/>
                <a:gd name="T51" fmla="*/ 467 h 471"/>
                <a:gd name="T52" fmla="*/ 199 w 321"/>
                <a:gd name="T53" fmla="*/ 454 h 471"/>
                <a:gd name="T54" fmla="*/ 230 w 321"/>
                <a:gd name="T55" fmla="*/ 432 h 471"/>
                <a:gd name="T56" fmla="*/ 259 w 321"/>
                <a:gd name="T57" fmla="*/ 402 h 471"/>
                <a:gd name="T58" fmla="*/ 283 w 321"/>
                <a:gd name="T59" fmla="*/ 368 h 471"/>
                <a:gd name="T60" fmla="*/ 302 w 321"/>
                <a:gd name="T61" fmla="*/ 330 h 471"/>
                <a:gd name="T62" fmla="*/ 317 w 321"/>
                <a:gd name="T63" fmla="*/ 288 h 471"/>
                <a:gd name="T64" fmla="*/ 317 w 321"/>
                <a:gd name="T65" fmla="*/ 280 h 471"/>
                <a:gd name="T66" fmla="*/ 305 w 321"/>
                <a:gd name="T67" fmla="*/ 307 h 471"/>
                <a:gd name="T68" fmla="*/ 291 w 321"/>
                <a:gd name="T69" fmla="*/ 332 h 471"/>
                <a:gd name="T70" fmla="*/ 275 w 321"/>
                <a:gd name="T71" fmla="*/ 355 h 471"/>
                <a:gd name="T72" fmla="*/ 242 w 321"/>
                <a:gd name="T73" fmla="*/ 386 h 471"/>
                <a:gd name="T74" fmla="*/ 192 w 321"/>
                <a:gd name="T75" fmla="*/ 407 h 471"/>
                <a:gd name="T76" fmla="*/ 144 w 321"/>
                <a:gd name="T77" fmla="*/ 400 h 471"/>
                <a:gd name="T78" fmla="*/ 104 w 321"/>
                <a:gd name="T79" fmla="*/ 365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21" h="471">
                  <a:moveTo>
                    <a:pt x="88" y="339"/>
                  </a:moveTo>
                  <a:lnTo>
                    <a:pt x="76" y="307"/>
                  </a:lnTo>
                  <a:lnTo>
                    <a:pt x="70" y="273"/>
                  </a:lnTo>
                  <a:lnTo>
                    <a:pt x="70" y="236"/>
                  </a:lnTo>
                  <a:lnTo>
                    <a:pt x="74" y="201"/>
                  </a:lnTo>
                  <a:lnTo>
                    <a:pt x="83" y="165"/>
                  </a:lnTo>
                  <a:lnTo>
                    <a:pt x="97" y="132"/>
                  </a:lnTo>
                  <a:lnTo>
                    <a:pt x="114" y="100"/>
                  </a:lnTo>
                  <a:lnTo>
                    <a:pt x="136" y="74"/>
                  </a:lnTo>
                  <a:lnTo>
                    <a:pt x="157" y="54"/>
                  </a:lnTo>
                  <a:lnTo>
                    <a:pt x="179" y="42"/>
                  </a:lnTo>
                  <a:lnTo>
                    <a:pt x="202" y="34"/>
                  </a:lnTo>
                  <a:lnTo>
                    <a:pt x="223" y="31"/>
                  </a:lnTo>
                  <a:lnTo>
                    <a:pt x="245" y="34"/>
                  </a:lnTo>
                  <a:lnTo>
                    <a:pt x="266" y="43"/>
                  </a:lnTo>
                  <a:lnTo>
                    <a:pt x="284" y="57"/>
                  </a:lnTo>
                  <a:lnTo>
                    <a:pt x="301" y="75"/>
                  </a:lnTo>
                  <a:lnTo>
                    <a:pt x="291" y="59"/>
                  </a:lnTo>
                  <a:lnTo>
                    <a:pt x="281" y="45"/>
                  </a:lnTo>
                  <a:lnTo>
                    <a:pt x="269" y="33"/>
                  </a:lnTo>
                  <a:lnTo>
                    <a:pt x="257" y="22"/>
                  </a:lnTo>
                  <a:lnTo>
                    <a:pt x="244" y="14"/>
                  </a:lnTo>
                  <a:lnTo>
                    <a:pt x="230" y="7"/>
                  </a:lnTo>
                  <a:lnTo>
                    <a:pt x="217" y="3"/>
                  </a:lnTo>
                  <a:lnTo>
                    <a:pt x="202" y="0"/>
                  </a:lnTo>
                  <a:lnTo>
                    <a:pt x="187" y="0"/>
                  </a:lnTo>
                  <a:lnTo>
                    <a:pt x="172" y="1"/>
                  </a:lnTo>
                  <a:lnTo>
                    <a:pt x="157" y="5"/>
                  </a:lnTo>
                  <a:lnTo>
                    <a:pt x="141" y="11"/>
                  </a:lnTo>
                  <a:lnTo>
                    <a:pt x="126" y="18"/>
                  </a:lnTo>
                  <a:lnTo>
                    <a:pt x="111" y="28"/>
                  </a:lnTo>
                  <a:lnTo>
                    <a:pt x="96" y="39"/>
                  </a:lnTo>
                  <a:lnTo>
                    <a:pt x="82" y="53"/>
                  </a:lnTo>
                  <a:lnTo>
                    <a:pt x="55" y="87"/>
                  </a:lnTo>
                  <a:lnTo>
                    <a:pt x="33" y="126"/>
                  </a:lnTo>
                  <a:lnTo>
                    <a:pt x="16" y="168"/>
                  </a:lnTo>
                  <a:lnTo>
                    <a:pt x="6" y="212"/>
                  </a:lnTo>
                  <a:lnTo>
                    <a:pt x="0" y="258"/>
                  </a:lnTo>
                  <a:lnTo>
                    <a:pt x="1" y="302"/>
                  </a:lnTo>
                  <a:lnTo>
                    <a:pt x="8" y="346"/>
                  </a:lnTo>
                  <a:lnTo>
                    <a:pt x="22" y="385"/>
                  </a:lnTo>
                  <a:lnTo>
                    <a:pt x="31" y="403"/>
                  </a:lnTo>
                  <a:lnTo>
                    <a:pt x="42" y="418"/>
                  </a:lnTo>
                  <a:lnTo>
                    <a:pt x="53" y="432"/>
                  </a:lnTo>
                  <a:lnTo>
                    <a:pt x="66" y="445"/>
                  </a:lnTo>
                  <a:lnTo>
                    <a:pt x="78" y="454"/>
                  </a:lnTo>
                  <a:lnTo>
                    <a:pt x="92" y="462"/>
                  </a:lnTo>
                  <a:lnTo>
                    <a:pt x="107" y="467"/>
                  </a:lnTo>
                  <a:lnTo>
                    <a:pt x="122" y="470"/>
                  </a:lnTo>
                  <a:lnTo>
                    <a:pt x="137" y="471"/>
                  </a:lnTo>
                  <a:lnTo>
                    <a:pt x="152" y="470"/>
                  </a:lnTo>
                  <a:lnTo>
                    <a:pt x="168" y="467"/>
                  </a:lnTo>
                  <a:lnTo>
                    <a:pt x="184" y="461"/>
                  </a:lnTo>
                  <a:lnTo>
                    <a:pt x="199" y="454"/>
                  </a:lnTo>
                  <a:lnTo>
                    <a:pt x="215" y="444"/>
                  </a:lnTo>
                  <a:lnTo>
                    <a:pt x="230" y="432"/>
                  </a:lnTo>
                  <a:lnTo>
                    <a:pt x="245" y="418"/>
                  </a:lnTo>
                  <a:lnTo>
                    <a:pt x="259" y="402"/>
                  </a:lnTo>
                  <a:lnTo>
                    <a:pt x="272" y="386"/>
                  </a:lnTo>
                  <a:lnTo>
                    <a:pt x="283" y="368"/>
                  </a:lnTo>
                  <a:lnTo>
                    <a:pt x="294" y="349"/>
                  </a:lnTo>
                  <a:lnTo>
                    <a:pt x="302" y="330"/>
                  </a:lnTo>
                  <a:lnTo>
                    <a:pt x="310" y="309"/>
                  </a:lnTo>
                  <a:lnTo>
                    <a:pt x="317" y="288"/>
                  </a:lnTo>
                  <a:lnTo>
                    <a:pt x="321" y="266"/>
                  </a:lnTo>
                  <a:lnTo>
                    <a:pt x="317" y="280"/>
                  </a:lnTo>
                  <a:lnTo>
                    <a:pt x="311" y="294"/>
                  </a:lnTo>
                  <a:lnTo>
                    <a:pt x="305" y="307"/>
                  </a:lnTo>
                  <a:lnTo>
                    <a:pt x="299" y="319"/>
                  </a:lnTo>
                  <a:lnTo>
                    <a:pt x="291" y="332"/>
                  </a:lnTo>
                  <a:lnTo>
                    <a:pt x="283" y="344"/>
                  </a:lnTo>
                  <a:lnTo>
                    <a:pt x="275" y="355"/>
                  </a:lnTo>
                  <a:lnTo>
                    <a:pt x="266" y="365"/>
                  </a:lnTo>
                  <a:lnTo>
                    <a:pt x="242" y="386"/>
                  </a:lnTo>
                  <a:lnTo>
                    <a:pt x="218" y="400"/>
                  </a:lnTo>
                  <a:lnTo>
                    <a:pt x="192" y="407"/>
                  </a:lnTo>
                  <a:lnTo>
                    <a:pt x="167" y="407"/>
                  </a:lnTo>
                  <a:lnTo>
                    <a:pt x="144" y="400"/>
                  </a:lnTo>
                  <a:lnTo>
                    <a:pt x="122" y="386"/>
                  </a:lnTo>
                  <a:lnTo>
                    <a:pt x="104" y="365"/>
                  </a:lnTo>
                  <a:lnTo>
                    <a:pt x="88" y="3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8"/>
            <p:cNvSpPr>
              <a:spLocks/>
            </p:cNvSpPr>
            <p:nvPr/>
          </p:nvSpPr>
          <p:spPr bwMode="auto">
            <a:xfrm>
              <a:off x="2328" y="2085"/>
              <a:ext cx="138" cy="136"/>
            </a:xfrm>
            <a:custGeom>
              <a:avLst/>
              <a:gdLst>
                <a:gd name="T0" fmla="*/ 7 w 275"/>
                <a:gd name="T1" fmla="*/ 88 h 273"/>
                <a:gd name="T2" fmla="*/ 9 w 275"/>
                <a:gd name="T3" fmla="*/ 83 h 273"/>
                <a:gd name="T4" fmla="*/ 11 w 275"/>
                <a:gd name="T5" fmla="*/ 80 h 273"/>
                <a:gd name="T6" fmla="*/ 14 w 275"/>
                <a:gd name="T7" fmla="*/ 76 h 273"/>
                <a:gd name="T8" fmla="*/ 17 w 275"/>
                <a:gd name="T9" fmla="*/ 73 h 273"/>
                <a:gd name="T10" fmla="*/ 37 w 275"/>
                <a:gd name="T11" fmla="*/ 53 h 273"/>
                <a:gd name="T12" fmla="*/ 56 w 275"/>
                <a:gd name="T13" fmla="*/ 37 h 273"/>
                <a:gd name="T14" fmla="*/ 76 w 275"/>
                <a:gd name="T15" fmla="*/ 24 h 273"/>
                <a:gd name="T16" fmla="*/ 94 w 275"/>
                <a:gd name="T17" fmla="*/ 14 h 273"/>
                <a:gd name="T18" fmla="*/ 113 w 275"/>
                <a:gd name="T19" fmla="*/ 7 h 273"/>
                <a:gd name="T20" fmla="*/ 131 w 275"/>
                <a:gd name="T21" fmla="*/ 1 h 273"/>
                <a:gd name="T22" fmla="*/ 148 w 275"/>
                <a:gd name="T23" fmla="*/ 0 h 273"/>
                <a:gd name="T24" fmla="*/ 166 w 275"/>
                <a:gd name="T25" fmla="*/ 0 h 273"/>
                <a:gd name="T26" fmla="*/ 182 w 275"/>
                <a:gd name="T27" fmla="*/ 2 h 273"/>
                <a:gd name="T28" fmla="*/ 197 w 275"/>
                <a:gd name="T29" fmla="*/ 7 h 273"/>
                <a:gd name="T30" fmla="*/ 212 w 275"/>
                <a:gd name="T31" fmla="*/ 14 h 273"/>
                <a:gd name="T32" fmla="*/ 227 w 275"/>
                <a:gd name="T33" fmla="*/ 22 h 273"/>
                <a:gd name="T34" fmla="*/ 239 w 275"/>
                <a:gd name="T35" fmla="*/ 32 h 273"/>
                <a:gd name="T36" fmla="*/ 252 w 275"/>
                <a:gd name="T37" fmla="*/ 45 h 273"/>
                <a:gd name="T38" fmla="*/ 265 w 275"/>
                <a:gd name="T39" fmla="*/ 59 h 273"/>
                <a:gd name="T40" fmla="*/ 275 w 275"/>
                <a:gd name="T41" fmla="*/ 74 h 273"/>
                <a:gd name="T42" fmla="*/ 257 w 275"/>
                <a:gd name="T43" fmla="*/ 57 h 273"/>
                <a:gd name="T44" fmla="*/ 236 w 275"/>
                <a:gd name="T45" fmla="*/ 44 h 273"/>
                <a:gd name="T46" fmla="*/ 214 w 275"/>
                <a:gd name="T47" fmla="*/ 37 h 273"/>
                <a:gd name="T48" fmla="*/ 191 w 275"/>
                <a:gd name="T49" fmla="*/ 35 h 273"/>
                <a:gd name="T50" fmla="*/ 168 w 275"/>
                <a:gd name="T51" fmla="*/ 38 h 273"/>
                <a:gd name="T52" fmla="*/ 145 w 275"/>
                <a:gd name="T53" fmla="*/ 46 h 273"/>
                <a:gd name="T54" fmla="*/ 122 w 275"/>
                <a:gd name="T55" fmla="*/ 60 h 273"/>
                <a:gd name="T56" fmla="*/ 101 w 275"/>
                <a:gd name="T57" fmla="*/ 78 h 273"/>
                <a:gd name="T58" fmla="*/ 85 w 275"/>
                <a:gd name="T59" fmla="*/ 98 h 273"/>
                <a:gd name="T60" fmla="*/ 71 w 275"/>
                <a:gd name="T61" fmla="*/ 120 h 273"/>
                <a:gd name="T62" fmla="*/ 60 w 275"/>
                <a:gd name="T63" fmla="*/ 144 h 273"/>
                <a:gd name="T64" fmla="*/ 52 w 275"/>
                <a:gd name="T65" fmla="*/ 169 h 273"/>
                <a:gd name="T66" fmla="*/ 46 w 275"/>
                <a:gd name="T67" fmla="*/ 195 h 273"/>
                <a:gd name="T68" fmla="*/ 44 w 275"/>
                <a:gd name="T69" fmla="*/ 221 h 273"/>
                <a:gd name="T70" fmla="*/ 44 w 275"/>
                <a:gd name="T71" fmla="*/ 248 h 273"/>
                <a:gd name="T72" fmla="*/ 47 w 275"/>
                <a:gd name="T73" fmla="*/ 273 h 273"/>
                <a:gd name="T74" fmla="*/ 44 w 275"/>
                <a:gd name="T75" fmla="*/ 267 h 273"/>
                <a:gd name="T76" fmla="*/ 37 w 275"/>
                <a:gd name="T77" fmla="*/ 254 h 273"/>
                <a:gd name="T78" fmla="*/ 26 w 275"/>
                <a:gd name="T79" fmla="*/ 232 h 273"/>
                <a:gd name="T80" fmla="*/ 16 w 275"/>
                <a:gd name="T81" fmla="*/ 204 h 273"/>
                <a:gd name="T82" fmla="*/ 7 w 275"/>
                <a:gd name="T83" fmla="*/ 174 h 273"/>
                <a:gd name="T84" fmla="*/ 1 w 275"/>
                <a:gd name="T85" fmla="*/ 143 h 273"/>
                <a:gd name="T86" fmla="*/ 0 w 275"/>
                <a:gd name="T87" fmla="*/ 114 h 273"/>
                <a:gd name="T88" fmla="*/ 7 w 275"/>
                <a:gd name="T89" fmla="*/ 88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75" h="273">
                  <a:moveTo>
                    <a:pt x="7" y="88"/>
                  </a:moveTo>
                  <a:lnTo>
                    <a:pt x="9" y="83"/>
                  </a:lnTo>
                  <a:lnTo>
                    <a:pt x="11" y="80"/>
                  </a:lnTo>
                  <a:lnTo>
                    <a:pt x="14" y="76"/>
                  </a:lnTo>
                  <a:lnTo>
                    <a:pt x="17" y="73"/>
                  </a:lnTo>
                  <a:lnTo>
                    <a:pt x="37" y="53"/>
                  </a:lnTo>
                  <a:lnTo>
                    <a:pt x="56" y="37"/>
                  </a:lnTo>
                  <a:lnTo>
                    <a:pt x="76" y="24"/>
                  </a:lnTo>
                  <a:lnTo>
                    <a:pt x="94" y="14"/>
                  </a:lnTo>
                  <a:lnTo>
                    <a:pt x="113" y="7"/>
                  </a:lnTo>
                  <a:lnTo>
                    <a:pt x="131" y="1"/>
                  </a:lnTo>
                  <a:lnTo>
                    <a:pt x="148" y="0"/>
                  </a:lnTo>
                  <a:lnTo>
                    <a:pt x="166" y="0"/>
                  </a:lnTo>
                  <a:lnTo>
                    <a:pt x="182" y="2"/>
                  </a:lnTo>
                  <a:lnTo>
                    <a:pt x="197" y="7"/>
                  </a:lnTo>
                  <a:lnTo>
                    <a:pt x="212" y="14"/>
                  </a:lnTo>
                  <a:lnTo>
                    <a:pt x="227" y="22"/>
                  </a:lnTo>
                  <a:lnTo>
                    <a:pt x="239" y="32"/>
                  </a:lnTo>
                  <a:lnTo>
                    <a:pt x="252" y="45"/>
                  </a:lnTo>
                  <a:lnTo>
                    <a:pt x="265" y="59"/>
                  </a:lnTo>
                  <a:lnTo>
                    <a:pt x="275" y="74"/>
                  </a:lnTo>
                  <a:lnTo>
                    <a:pt x="257" y="57"/>
                  </a:lnTo>
                  <a:lnTo>
                    <a:pt x="236" y="44"/>
                  </a:lnTo>
                  <a:lnTo>
                    <a:pt x="214" y="37"/>
                  </a:lnTo>
                  <a:lnTo>
                    <a:pt x="191" y="35"/>
                  </a:lnTo>
                  <a:lnTo>
                    <a:pt x="168" y="38"/>
                  </a:lnTo>
                  <a:lnTo>
                    <a:pt x="145" y="46"/>
                  </a:lnTo>
                  <a:lnTo>
                    <a:pt x="122" y="60"/>
                  </a:lnTo>
                  <a:lnTo>
                    <a:pt x="101" y="78"/>
                  </a:lnTo>
                  <a:lnTo>
                    <a:pt x="85" y="98"/>
                  </a:lnTo>
                  <a:lnTo>
                    <a:pt x="71" y="120"/>
                  </a:lnTo>
                  <a:lnTo>
                    <a:pt x="60" y="144"/>
                  </a:lnTo>
                  <a:lnTo>
                    <a:pt x="52" y="169"/>
                  </a:lnTo>
                  <a:lnTo>
                    <a:pt x="46" y="195"/>
                  </a:lnTo>
                  <a:lnTo>
                    <a:pt x="44" y="221"/>
                  </a:lnTo>
                  <a:lnTo>
                    <a:pt x="44" y="248"/>
                  </a:lnTo>
                  <a:lnTo>
                    <a:pt x="47" y="273"/>
                  </a:lnTo>
                  <a:lnTo>
                    <a:pt x="44" y="267"/>
                  </a:lnTo>
                  <a:lnTo>
                    <a:pt x="37" y="254"/>
                  </a:lnTo>
                  <a:lnTo>
                    <a:pt x="26" y="232"/>
                  </a:lnTo>
                  <a:lnTo>
                    <a:pt x="16" y="204"/>
                  </a:lnTo>
                  <a:lnTo>
                    <a:pt x="7" y="174"/>
                  </a:lnTo>
                  <a:lnTo>
                    <a:pt x="1" y="143"/>
                  </a:lnTo>
                  <a:lnTo>
                    <a:pt x="0" y="114"/>
                  </a:lnTo>
                  <a:lnTo>
                    <a:pt x="7" y="8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9"/>
            <p:cNvSpPr>
              <a:spLocks/>
            </p:cNvSpPr>
            <p:nvPr/>
          </p:nvSpPr>
          <p:spPr bwMode="auto">
            <a:xfrm>
              <a:off x="2855" y="2089"/>
              <a:ext cx="567" cy="404"/>
            </a:xfrm>
            <a:custGeom>
              <a:avLst/>
              <a:gdLst>
                <a:gd name="T0" fmla="*/ 5 w 1136"/>
                <a:gd name="T1" fmla="*/ 805 h 809"/>
                <a:gd name="T2" fmla="*/ 35 w 1136"/>
                <a:gd name="T3" fmla="*/ 777 h 809"/>
                <a:gd name="T4" fmla="*/ 89 w 1136"/>
                <a:gd name="T5" fmla="*/ 725 h 809"/>
                <a:gd name="T6" fmla="*/ 159 w 1136"/>
                <a:gd name="T7" fmla="*/ 658 h 809"/>
                <a:gd name="T8" fmla="*/ 240 w 1136"/>
                <a:gd name="T9" fmla="*/ 583 h 809"/>
                <a:gd name="T10" fmla="*/ 325 w 1136"/>
                <a:gd name="T11" fmla="*/ 506 h 809"/>
                <a:gd name="T12" fmla="*/ 407 w 1136"/>
                <a:gd name="T13" fmla="*/ 433 h 809"/>
                <a:gd name="T14" fmla="*/ 478 w 1136"/>
                <a:gd name="T15" fmla="*/ 373 h 809"/>
                <a:gd name="T16" fmla="*/ 551 w 1136"/>
                <a:gd name="T17" fmla="*/ 318 h 809"/>
                <a:gd name="T18" fmla="*/ 645 w 1136"/>
                <a:gd name="T19" fmla="*/ 256 h 809"/>
                <a:gd name="T20" fmla="*/ 748 w 1136"/>
                <a:gd name="T21" fmla="*/ 196 h 809"/>
                <a:gd name="T22" fmla="*/ 851 w 1136"/>
                <a:gd name="T23" fmla="*/ 140 h 809"/>
                <a:gd name="T24" fmla="*/ 949 w 1136"/>
                <a:gd name="T25" fmla="*/ 89 h 809"/>
                <a:gd name="T26" fmla="*/ 1033 w 1136"/>
                <a:gd name="T27" fmla="*/ 49 h 809"/>
                <a:gd name="T28" fmla="*/ 1096 w 1136"/>
                <a:gd name="T29" fmla="*/ 19 h 809"/>
                <a:gd name="T30" fmla="*/ 1131 w 1136"/>
                <a:gd name="T31" fmla="*/ 2 h 809"/>
                <a:gd name="T32" fmla="*/ 1131 w 1136"/>
                <a:gd name="T33" fmla="*/ 1 h 809"/>
                <a:gd name="T34" fmla="*/ 1093 w 1136"/>
                <a:gd name="T35" fmla="*/ 13 h 809"/>
                <a:gd name="T36" fmla="*/ 1026 w 1136"/>
                <a:gd name="T37" fmla="*/ 35 h 809"/>
                <a:gd name="T38" fmla="*/ 938 w 1136"/>
                <a:gd name="T39" fmla="*/ 66 h 809"/>
                <a:gd name="T40" fmla="*/ 834 w 1136"/>
                <a:gd name="T41" fmla="*/ 105 h 809"/>
                <a:gd name="T42" fmla="*/ 723 w 1136"/>
                <a:gd name="T43" fmla="*/ 152 h 809"/>
                <a:gd name="T44" fmla="*/ 614 w 1136"/>
                <a:gd name="T45" fmla="*/ 206 h 809"/>
                <a:gd name="T46" fmla="*/ 514 w 1136"/>
                <a:gd name="T47" fmla="*/ 266 h 809"/>
                <a:gd name="T48" fmla="*/ 439 w 1136"/>
                <a:gd name="T49" fmla="*/ 323 h 809"/>
                <a:gd name="T50" fmla="*/ 371 w 1136"/>
                <a:gd name="T51" fmla="*/ 387 h 809"/>
                <a:gd name="T52" fmla="*/ 294 w 1136"/>
                <a:gd name="T53" fmla="*/ 467 h 809"/>
                <a:gd name="T54" fmla="*/ 217 w 1136"/>
                <a:gd name="T55" fmla="*/ 553 h 809"/>
                <a:gd name="T56" fmla="*/ 143 w 1136"/>
                <a:gd name="T57" fmla="*/ 637 h 809"/>
                <a:gd name="T58" fmla="*/ 79 w 1136"/>
                <a:gd name="T59" fmla="*/ 713 h 809"/>
                <a:gd name="T60" fmla="*/ 31 w 1136"/>
                <a:gd name="T61" fmla="*/ 772 h 809"/>
                <a:gd name="T62" fmla="*/ 4 w 1136"/>
                <a:gd name="T63" fmla="*/ 804 h 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136" h="809">
                  <a:moveTo>
                    <a:pt x="0" y="809"/>
                  </a:moveTo>
                  <a:lnTo>
                    <a:pt x="5" y="805"/>
                  </a:lnTo>
                  <a:lnTo>
                    <a:pt x="16" y="794"/>
                  </a:lnTo>
                  <a:lnTo>
                    <a:pt x="35" y="777"/>
                  </a:lnTo>
                  <a:lnTo>
                    <a:pt x="59" y="752"/>
                  </a:lnTo>
                  <a:lnTo>
                    <a:pt x="89" y="725"/>
                  </a:lnTo>
                  <a:lnTo>
                    <a:pt x="122" y="694"/>
                  </a:lnTo>
                  <a:lnTo>
                    <a:pt x="159" y="658"/>
                  </a:lnTo>
                  <a:lnTo>
                    <a:pt x="200" y="621"/>
                  </a:lnTo>
                  <a:lnTo>
                    <a:pt x="240" y="583"/>
                  </a:lnTo>
                  <a:lnTo>
                    <a:pt x="282" y="544"/>
                  </a:lnTo>
                  <a:lnTo>
                    <a:pt x="325" y="506"/>
                  </a:lnTo>
                  <a:lnTo>
                    <a:pt x="366" y="469"/>
                  </a:lnTo>
                  <a:lnTo>
                    <a:pt x="407" y="433"/>
                  </a:lnTo>
                  <a:lnTo>
                    <a:pt x="444" y="401"/>
                  </a:lnTo>
                  <a:lnTo>
                    <a:pt x="478" y="373"/>
                  </a:lnTo>
                  <a:lnTo>
                    <a:pt x="508" y="349"/>
                  </a:lnTo>
                  <a:lnTo>
                    <a:pt x="551" y="318"/>
                  </a:lnTo>
                  <a:lnTo>
                    <a:pt x="597" y="287"/>
                  </a:lnTo>
                  <a:lnTo>
                    <a:pt x="645" y="256"/>
                  </a:lnTo>
                  <a:lnTo>
                    <a:pt x="696" y="226"/>
                  </a:lnTo>
                  <a:lnTo>
                    <a:pt x="748" y="196"/>
                  </a:lnTo>
                  <a:lnTo>
                    <a:pt x="801" y="167"/>
                  </a:lnTo>
                  <a:lnTo>
                    <a:pt x="851" y="140"/>
                  </a:lnTo>
                  <a:lnTo>
                    <a:pt x="902" y="113"/>
                  </a:lnTo>
                  <a:lnTo>
                    <a:pt x="949" y="89"/>
                  </a:lnTo>
                  <a:lnTo>
                    <a:pt x="993" y="67"/>
                  </a:lnTo>
                  <a:lnTo>
                    <a:pt x="1033" y="49"/>
                  </a:lnTo>
                  <a:lnTo>
                    <a:pt x="1068" y="31"/>
                  </a:lnTo>
                  <a:lnTo>
                    <a:pt x="1096" y="19"/>
                  </a:lnTo>
                  <a:lnTo>
                    <a:pt x="1117" y="8"/>
                  </a:lnTo>
                  <a:lnTo>
                    <a:pt x="1131" y="2"/>
                  </a:lnTo>
                  <a:lnTo>
                    <a:pt x="1136" y="0"/>
                  </a:lnTo>
                  <a:lnTo>
                    <a:pt x="1131" y="1"/>
                  </a:lnTo>
                  <a:lnTo>
                    <a:pt x="1116" y="6"/>
                  </a:lnTo>
                  <a:lnTo>
                    <a:pt x="1093" y="13"/>
                  </a:lnTo>
                  <a:lnTo>
                    <a:pt x="1063" y="22"/>
                  </a:lnTo>
                  <a:lnTo>
                    <a:pt x="1026" y="35"/>
                  </a:lnTo>
                  <a:lnTo>
                    <a:pt x="984" y="49"/>
                  </a:lnTo>
                  <a:lnTo>
                    <a:pt x="938" y="66"/>
                  </a:lnTo>
                  <a:lnTo>
                    <a:pt x="887" y="84"/>
                  </a:lnTo>
                  <a:lnTo>
                    <a:pt x="834" y="105"/>
                  </a:lnTo>
                  <a:lnTo>
                    <a:pt x="779" y="128"/>
                  </a:lnTo>
                  <a:lnTo>
                    <a:pt x="723" y="152"/>
                  </a:lnTo>
                  <a:lnTo>
                    <a:pt x="668" y="179"/>
                  </a:lnTo>
                  <a:lnTo>
                    <a:pt x="614" y="206"/>
                  </a:lnTo>
                  <a:lnTo>
                    <a:pt x="562" y="236"/>
                  </a:lnTo>
                  <a:lnTo>
                    <a:pt x="514" y="266"/>
                  </a:lnTo>
                  <a:lnTo>
                    <a:pt x="469" y="299"/>
                  </a:lnTo>
                  <a:lnTo>
                    <a:pt x="439" y="323"/>
                  </a:lnTo>
                  <a:lnTo>
                    <a:pt x="406" y="353"/>
                  </a:lnTo>
                  <a:lnTo>
                    <a:pt x="371" y="387"/>
                  </a:lnTo>
                  <a:lnTo>
                    <a:pt x="333" y="426"/>
                  </a:lnTo>
                  <a:lnTo>
                    <a:pt x="294" y="467"/>
                  </a:lnTo>
                  <a:lnTo>
                    <a:pt x="256" y="509"/>
                  </a:lnTo>
                  <a:lnTo>
                    <a:pt x="217" y="553"/>
                  </a:lnTo>
                  <a:lnTo>
                    <a:pt x="179" y="596"/>
                  </a:lnTo>
                  <a:lnTo>
                    <a:pt x="143" y="637"/>
                  </a:lnTo>
                  <a:lnTo>
                    <a:pt x="110" y="677"/>
                  </a:lnTo>
                  <a:lnTo>
                    <a:pt x="79" y="713"/>
                  </a:lnTo>
                  <a:lnTo>
                    <a:pt x="52" y="745"/>
                  </a:lnTo>
                  <a:lnTo>
                    <a:pt x="31" y="772"/>
                  </a:lnTo>
                  <a:lnTo>
                    <a:pt x="14" y="792"/>
                  </a:lnTo>
                  <a:lnTo>
                    <a:pt x="4" y="804"/>
                  </a:lnTo>
                  <a:lnTo>
                    <a:pt x="0" y="8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0"/>
            <p:cNvSpPr>
              <a:spLocks/>
            </p:cNvSpPr>
            <p:nvPr/>
          </p:nvSpPr>
          <p:spPr bwMode="auto">
            <a:xfrm>
              <a:off x="2474" y="1756"/>
              <a:ext cx="495" cy="338"/>
            </a:xfrm>
            <a:custGeom>
              <a:avLst/>
              <a:gdLst>
                <a:gd name="T0" fmla="*/ 4 w 991"/>
                <a:gd name="T1" fmla="*/ 674 h 677"/>
                <a:gd name="T2" fmla="*/ 24 w 991"/>
                <a:gd name="T3" fmla="*/ 655 h 677"/>
                <a:gd name="T4" fmla="*/ 65 w 991"/>
                <a:gd name="T5" fmla="*/ 620 h 677"/>
                <a:gd name="T6" fmla="*/ 116 w 991"/>
                <a:gd name="T7" fmla="*/ 574 h 677"/>
                <a:gd name="T8" fmla="*/ 179 w 991"/>
                <a:gd name="T9" fmla="*/ 520 h 677"/>
                <a:gd name="T10" fmla="*/ 245 w 991"/>
                <a:gd name="T11" fmla="*/ 464 h 677"/>
                <a:gd name="T12" fmla="*/ 312 w 991"/>
                <a:gd name="T13" fmla="*/ 408 h 677"/>
                <a:gd name="T14" fmla="*/ 375 w 991"/>
                <a:gd name="T15" fmla="*/ 356 h 677"/>
                <a:gd name="T16" fmla="*/ 446 w 991"/>
                <a:gd name="T17" fmla="*/ 303 h 677"/>
                <a:gd name="T18" fmla="*/ 537 w 991"/>
                <a:gd name="T19" fmla="*/ 244 h 677"/>
                <a:gd name="T20" fmla="*/ 635 w 991"/>
                <a:gd name="T21" fmla="*/ 185 h 677"/>
                <a:gd name="T22" fmla="*/ 731 w 991"/>
                <a:gd name="T23" fmla="*/ 131 h 677"/>
                <a:gd name="T24" fmla="*/ 821 w 991"/>
                <a:gd name="T25" fmla="*/ 83 h 677"/>
                <a:gd name="T26" fmla="*/ 898 w 991"/>
                <a:gd name="T27" fmla="*/ 45 h 677"/>
                <a:gd name="T28" fmla="*/ 956 w 991"/>
                <a:gd name="T29" fmla="*/ 18 h 677"/>
                <a:gd name="T30" fmla="*/ 987 w 991"/>
                <a:gd name="T31" fmla="*/ 3 h 677"/>
                <a:gd name="T32" fmla="*/ 987 w 991"/>
                <a:gd name="T33" fmla="*/ 2 h 677"/>
                <a:gd name="T34" fmla="*/ 953 w 991"/>
                <a:gd name="T35" fmla="*/ 12 h 677"/>
                <a:gd name="T36" fmla="*/ 891 w 991"/>
                <a:gd name="T37" fmla="*/ 32 h 677"/>
                <a:gd name="T38" fmla="*/ 810 w 991"/>
                <a:gd name="T39" fmla="*/ 60 h 677"/>
                <a:gd name="T40" fmla="*/ 713 w 991"/>
                <a:gd name="T41" fmla="*/ 97 h 677"/>
                <a:gd name="T42" fmla="*/ 610 w 991"/>
                <a:gd name="T43" fmla="*/ 141 h 677"/>
                <a:gd name="T44" fmla="*/ 507 w 991"/>
                <a:gd name="T45" fmla="*/ 194 h 677"/>
                <a:gd name="T46" fmla="*/ 409 w 991"/>
                <a:gd name="T47" fmla="*/ 253 h 677"/>
                <a:gd name="T48" fmla="*/ 336 w 991"/>
                <a:gd name="T49" fmla="*/ 307 h 677"/>
                <a:gd name="T50" fmla="*/ 276 w 991"/>
                <a:gd name="T51" fmla="*/ 362 h 677"/>
                <a:gd name="T52" fmla="*/ 214 w 991"/>
                <a:gd name="T53" fmla="*/ 426 h 677"/>
                <a:gd name="T54" fmla="*/ 154 w 991"/>
                <a:gd name="T55" fmla="*/ 490 h 677"/>
                <a:gd name="T56" fmla="*/ 100 w 991"/>
                <a:gd name="T57" fmla="*/ 553 h 677"/>
                <a:gd name="T58" fmla="*/ 55 w 991"/>
                <a:gd name="T59" fmla="*/ 609 h 677"/>
                <a:gd name="T60" fmla="*/ 21 w 991"/>
                <a:gd name="T61" fmla="*/ 650 h 677"/>
                <a:gd name="T62" fmla="*/ 2 w 991"/>
                <a:gd name="T63" fmla="*/ 673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91" h="677">
                  <a:moveTo>
                    <a:pt x="0" y="677"/>
                  </a:moveTo>
                  <a:lnTo>
                    <a:pt x="4" y="674"/>
                  </a:lnTo>
                  <a:lnTo>
                    <a:pt x="12" y="666"/>
                  </a:lnTo>
                  <a:lnTo>
                    <a:pt x="24" y="655"/>
                  </a:lnTo>
                  <a:lnTo>
                    <a:pt x="43" y="639"/>
                  </a:lnTo>
                  <a:lnTo>
                    <a:pt x="65" y="620"/>
                  </a:lnTo>
                  <a:lnTo>
                    <a:pt x="89" y="598"/>
                  </a:lnTo>
                  <a:lnTo>
                    <a:pt x="116" y="574"/>
                  </a:lnTo>
                  <a:lnTo>
                    <a:pt x="148" y="548"/>
                  </a:lnTo>
                  <a:lnTo>
                    <a:pt x="179" y="520"/>
                  </a:lnTo>
                  <a:lnTo>
                    <a:pt x="212" y="492"/>
                  </a:lnTo>
                  <a:lnTo>
                    <a:pt x="245" y="464"/>
                  </a:lnTo>
                  <a:lnTo>
                    <a:pt x="279" y="436"/>
                  </a:lnTo>
                  <a:lnTo>
                    <a:pt x="312" y="408"/>
                  </a:lnTo>
                  <a:lnTo>
                    <a:pt x="344" y="382"/>
                  </a:lnTo>
                  <a:lnTo>
                    <a:pt x="375" y="356"/>
                  </a:lnTo>
                  <a:lnTo>
                    <a:pt x="404" y="335"/>
                  </a:lnTo>
                  <a:lnTo>
                    <a:pt x="446" y="303"/>
                  </a:lnTo>
                  <a:lnTo>
                    <a:pt x="491" y="274"/>
                  </a:lnTo>
                  <a:lnTo>
                    <a:pt x="537" y="244"/>
                  </a:lnTo>
                  <a:lnTo>
                    <a:pt x="585" y="214"/>
                  </a:lnTo>
                  <a:lnTo>
                    <a:pt x="635" y="185"/>
                  </a:lnTo>
                  <a:lnTo>
                    <a:pt x="683" y="157"/>
                  </a:lnTo>
                  <a:lnTo>
                    <a:pt x="731" y="131"/>
                  </a:lnTo>
                  <a:lnTo>
                    <a:pt x="777" y="106"/>
                  </a:lnTo>
                  <a:lnTo>
                    <a:pt x="821" y="83"/>
                  </a:lnTo>
                  <a:lnTo>
                    <a:pt x="861" y="63"/>
                  </a:lnTo>
                  <a:lnTo>
                    <a:pt x="898" y="45"/>
                  </a:lnTo>
                  <a:lnTo>
                    <a:pt x="929" y="29"/>
                  </a:lnTo>
                  <a:lnTo>
                    <a:pt x="956" y="18"/>
                  </a:lnTo>
                  <a:lnTo>
                    <a:pt x="975" y="9"/>
                  </a:lnTo>
                  <a:lnTo>
                    <a:pt x="987" y="3"/>
                  </a:lnTo>
                  <a:lnTo>
                    <a:pt x="991" y="0"/>
                  </a:lnTo>
                  <a:lnTo>
                    <a:pt x="987" y="2"/>
                  </a:lnTo>
                  <a:lnTo>
                    <a:pt x="974" y="5"/>
                  </a:lnTo>
                  <a:lnTo>
                    <a:pt x="953" y="12"/>
                  </a:lnTo>
                  <a:lnTo>
                    <a:pt x="925" y="20"/>
                  </a:lnTo>
                  <a:lnTo>
                    <a:pt x="891" y="32"/>
                  </a:lnTo>
                  <a:lnTo>
                    <a:pt x="852" y="44"/>
                  </a:lnTo>
                  <a:lnTo>
                    <a:pt x="810" y="60"/>
                  </a:lnTo>
                  <a:lnTo>
                    <a:pt x="762" y="78"/>
                  </a:lnTo>
                  <a:lnTo>
                    <a:pt x="713" y="97"/>
                  </a:lnTo>
                  <a:lnTo>
                    <a:pt x="662" y="118"/>
                  </a:lnTo>
                  <a:lnTo>
                    <a:pt x="610" y="141"/>
                  </a:lnTo>
                  <a:lnTo>
                    <a:pt x="557" y="166"/>
                  </a:lnTo>
                  <a:lnTo>
                    <a:pt x="507" y="194"/>
                  </a:lnTo>
                  <a:lnTo>
                    <a:pt x="456" y="222"/>
                  </a:lnTo>
                  <a:lnTo>
                    <a:pt x="409" y="253"/>
                  </a:lnTo>
                  <a:lnTo>
                    <a:pt x="365" y="284"/>
                  </a:lnTo>
                  <a:lnTo>
                    <a:pt x="336" y="307"/>
                  </a:lnTo>
                  <a:lnTo>
                    <a:pt x="306" y="333"/>
                  </a:lnTo>
                  <a:lnTo>
                    <a:pt x="276" y="362"/>
                  </a:lnTo>
                  <a:lnTo>
                    <a:pt x="245" y="393"/>
                  </a:lnTo>
                  <a:lnTo>
                    <a:pt x="214" y="426"/>
                  </a:lnTo>
                  <a:lnTo>
                    <a:pt x="184" y="458"/>
                  </a:lnTo>
                  <a:lnTo>
                    <a:pt x="154" y="490"/>
                  </a:lnTo>
                  <a:lnTo>
                    <a:pt x="127" y="522"/>
                  </a:lnTo>
                  <a:lnTo>
                    <a:pt x="100" y="553"/>
                  </a:lnTo>
                  <a:lnTo>
                    <a:pt x="76" y="582"/>
                  </a:lnTo>
                  <a:lnTo>
                    <a:pt x="55" y="609"/>
                  </a:lnTo>
                  <a:lnTo>
                    <a:pt x="36" y="631"/>
                  </a:lnTo>
                  <a:lnTo>
                    <a:pt x="21" y="650"/>
                  </a:lnTo>
                  <a:lnTo>
                    <a:pt x="9" y="664"/>
                  </a:lnTo>
                  <a:lnTo>
                    <a:pt x="2" y="673"/>
                  </a:lnTo>
                  <a:lnTo>
                    <a:pt x="0" y="6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1"/>
            <p:cNvSpPr>
              <a:spLocks/>
            </p:cNvSpPr>
            <p:nvPr/>
          </p:nvSpPr>
          <p:spPr bwMode="auto">
            <a:xfrm>
              <a:off x="3005" y="1743"/>
              <a:ext cx="438" cy="336"/>
            </a:xfrm>
            <a:custGeom>
              <a:avLst/>
              <a:gdLst>
                <a:gd name="T0" fmla="*/ 871 w 876"/>
                <a:gd name="T1" fmla="*/ 669 h 673"/>
                <a:gd name="T2" fmla="*/ 836 w 876"/>
                <a:gd name="T3" fmla="*/ 647 h 673"/>
                <a:gd name="T4" fmla="*/ 772 w 876"/>
                <a:gd name="T5" fmla="*/ 607 h 673"/>
                <a:gd name="T6" fmla="*/ 691 w 876"/>
                <a:gd name="T7" fmla="*/ 556 h 673"/>
                <a:gd name="T8" fmla="*/ 600 w 876"/>
                <a:gd name="T9" fmla="*/ 499 h 673"/>
                <a:gd name="T10" fmla="*/ 509 w 876"/>
                <a:gd name="T11" fmla="*/ 441 h 673"/>
                <a:gd name="T12" fmla="*/ 426 w 876"/>
                <a:gd name="T13" fmla="*/ 388 h 673"/>
                <a:gd name="T14" fmla="*/ 361 w 876"/>
                <a:gd name="T15" fmla="*/ 346 h 673"/>
                <a:gd name="T16" fmla="*/ 318 w 876"/>
                <a:gd name="T17" fmla="*/ 314 h 673"/>
                <a:gd name="T18" fmla="*/ 269 w 876"/>
                <a:gd name="T19" fmla="*/ 273 h 673"/>
                <a:gd name="T20" fmla="*/ 215 w 876"/>
                <a:gd name="T21" fmla="*/ 221 h 673"/>
                <a:gd name="T22" fmla="*/ 159 w 876"/>
                <a:gd name="T23" fmla="*/ 166 h 673"/>
                <a:gd name="T24" fmla="*/ 105 w 876"/>
                <a:gd name="T25" fmla="*/ 111 h 673"/>
                <a:gd name="T26" fmla="*/ 57 w 876"/>
                <a:gd name="T27" fmla="*/ 62 h 673"/>
                <a:gd name="T28" fmla="*/ 23 w 876"/>
                <a:gd name="T29" fmla="*/ 24 h 673"/>
                <a:gd name="T30" fmla="*/ 2 w 876"/>
                <a:gd name="T31" fmla="*/ 3 h 673"/>
                <a:gd name="T32" fmla="*/ 2 w 876"/>
                <a:gd name="T33" fmla="*/ 3 h 673"/>
                <a:gd name="T34" fmla="*/ 16 w 876"/>
                <a:gd name="T35" fmla="*/ 28 h 673"/>
                <a:gd name="T36" fmla="*/ 41 w 876"/>
                <a:gd name="T37" fmla="*/ 69 h 673"/>
                <a:gd name="T38" fmla="*/ 76 w 876"/>
                <a:gd name="T39" fmla="*/ 124 h 673"/>
                <a:gd name="T40" fmla="*/ 116 w 876"/>
                <a:gd name="T41" fmla="*/ 185 h 673"/>
                <a:gd name="T42" fmla="*/ 160 w 876"/>
                <a:gd name="T43" fmla="*/ 247 h 673"/>
                <a:gd name="T44" fmla="*/ 205 w 876"/>
                <a:gd name="T45" fmla="*/ 302 h 673"/>
                <a:gd name="T46" fmla="*/ 247 w 876"/>
                <a:gd name="T47" fmla="*/ 346 h 673"/>
                <a:gd name="T48" fmla="*/ 290 w 876"/>
                <a:gd name="T49" fmla="*/ 377 h 673"/>
                <a:gd name="T50" fmla="*/ 360 w 876"/>
                <a:gd name="T51" fmla="*/ 417 h 673"/>
                <a:gd name="T52" fmla="*/ 453 w 876"/>
                <a:gd name="T53" fmla="*/ 465 h 673"/>
                <a:gd name="T54" fmla="*/ 557 w 876"/>
                <a:gd name="T55" fmla="*/ 518 h 673"/>
                <a:gd name="T56" fmla="*/ 661 w 876"/>
                <a:gd name="T57" fmla="*/ 569 h 673"/>
                <a:gd name="T58" fmla="*/ 755 w 876"/>
                <a:gd name="T59" fmla="*/ 615 h 673"/>
                <a:gd name="T60" fmla="*/ 829 w 876"/>
                <a:gd name="T61" fmla="*/ 650 h 673"/>
                <a:gd name="T62" fmla="*/ 870 w 876"/>
                <a:gd name="T63" fmla="*/ 67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76" h="673">
                  <a:moveTo>
                    <a:pt x="876" y="673"/>
                  </a:moveTo>
                  <a:lnTo>
                    <a:pt x="871" y="669"/>
                  </a:lnTo>
                  <a:lnTo>
                    <a:pt x="858" y="661"/>
                  </a:lnTo>
                  <a:lnTo>
                    <a:pt x="836" y="647"/>
                  </a:lnTo>
                  <a:lnTo>
                    <a:pt x="807" y="629"/>
                  </a:lnTo>
                  <a:lnTo>
                    <a:pt x="772" y="607"/>
                  </a:lnTo>
                  <a:lnTo>
                    <a:pt x="733" y="583"/>
                  </a:lnTo>
                  <a:lnTo>
                    <a:pt x="691" y="556"/>
                  </a:lnTo>
                  <a:lnTo>
                    <a:pt x="646" y="528"/>
                  </a:lnTo>
                  <a:lnTo>
                    <a:pt x="600" y="499"/>
                  </a:lnTo>
                  <a:lnTo>
                    <a:pt x="554" y="470"/>
                  </a:lnTo>
                  <a:lnTo>
                    <a:pt x="509" y="441"/>
                  </a:lnTo>
                  <a:lnTo>
                    <a:pt x="466" y="414"/>
                  </a:lnTo>
                  <a:lnTo>
                    <a:pt x="426" y="388"/>
                  </a:lnTo>
                  <a:lnTo>
                    <a:pt x="391" y="365"/>
                  </a:lnTo>
                  <a:lnTo>
                    <a:pt x="361" y="346"/>
                  </a:lnTo>
                  <a:lnTo>
                    <a:pt x="338" y="329"/>
                  </a:lnTo>
                  <a:lnTo>
                    <a:pt x="318" y="314"/>
                  </a:lnTo>
                  <a:lnTo>
                    <a:pt x="295" y="295"/>
                  </a:lnTo>
                  <a:lnTo>
                    <a:pt x="269" y="273"/>
                  </a:lnTo>
                  <a:lnTo>
                    <a:pt x="243" y="248"/>
                  </a:lnTo>
                  <a:lnTo>
                    <a:pt x="215" y="221"/>
                  </a:lnTo>
                  <a:lnTo>
                    <a:pt x="186" y="194"/>
                  </a:lnTo>
                  <a:lnTo>
                    <a:pt x="159" y="166"/>
                  </a:lnTo>
                  <a:lnTo>
                    <a:pt x="131" y="138"/>
                  </a:lnTo>
                  <a:lnTo>
                    <a:pt x="105" y="111"/>
                  </a:lnTo>
                  <a:lnTo>
                    <a:pt x="80" y="85"/>
                  </a:lnTo>
                  <a:lnTo>
                    <a:pt x="57" y="62"/>
                  </a:lnTo>
                  <a:lnTo>
                    <a:pt x="39" y="41"/>
                  </a:lnTo>
                  <a:lnTo>
                    <a:pt x="23" y="24"/>
                  </a:lnTo>
                  <a:lnTo>
                    <a:pt x="10" y="12"/>
                  </a:lnTo>
                  <a:lnTo>
                    <a:pt x="2" y="3"/>
                  </a:lnTo>
                  <a:lnTo>
                    <a:pt x="0" y="0"/>
                  </a:lnTo>
                  <a:lnTo>
                    <a:pt x="2" y="3"/>
                  </a:lnTo>
                  <a:lnTo>
                    <a:pt x="7" y="13"/>
                  </a:lnTo>
                  <a:lnTo>
                    <a:pt x="16" y="28"/>
                  </a:lnTo>
                  <a:lnTo>
                    <a:pt x="27" y="46"/>
                  </a:lnTo>
                  <a:lnTo>
                    <a:pt x="41" y="69"/>
                  </a:lnTo>
                  <a:lnTo>
                    <a:pt x="57" y="96"/>
                  </a:lnTo>
                  <a:lnTo>
                    <a:pt x="76" y="124"/>
                  </a:lnTo>
                  <a:lnTo>
                    <a:pt x="95" y="154"/>
                  </a:lnTo>
                  <a:lnTo>
                    <a:pt x="116" y="185"/>
                  </a:lnTo>
                  <a:lnTo>
                    <a:pt x="138" y="215"/>
                  </a:lnTo>
                  <a:lnTo>
                    <a:pt x="160" y="247"/>
                  </a:lnTo>
                  <a:lnTo>
                    <a:pt x="183" y="275"/>
                  </a:lnTo>
                  <a:lnTo>
                    <a:pt x="205" y="302"/>
                  </a:lnTo>
                  <a:lnTo>
                    <a:pt x="227" y="326"/>
                  </a:lnTo>
                  <a:lnTo>
                    <a:pt x="247" y="346"/>
                  </a:lnTo>
                  <a:lnTo>
                    <a:pt x="267" y="362"/>
                  </a:lnTo>
                  <a:lnTo>
                    <a:pt x="290" y="377"/>
                  </a:lnTo>
                  <a:lnTo>
                    <a:pt x="322" y="395"/>
                  </a:lnTo>
                  <a:lnTo>
                    <a:pt x="360" y="417"/>
                  </a:lnTo>
                  <a:lnTo>
                    <a:pt x="405" y="440"/>
                  </a:lnTo>
                  <a:lnTo>
                    <a:pt x="453" y="465"/>
                  </a:lnTo>
                  <a:lnTo>
                    <a:pt x="504" y="492"/>
                  </a:lnTo>
                  <a:lnTo>
                    <a:pt x="557" y="518"/>
                  </a:lnTo>
                  <a:lnTo>
                    <a:pt x="610" y="544"/>
                  </a:lnTo>
                  <a:lnTo>
                    <a:pt x="661" y="569"/>
                  </a:lnTo>
                  <a:lnTo>
                    <a:pt x="710" y="593"/>
                  </a:lnTo>
                  <a:lnTo>
                    <a:pt x="755" y="615"/>
                  </a:lnTo>
                  <a:lnTo>
                    <a:pt x="795" y="635"/>
                  </a:lnTo>
                  <a:lnTo>
                    <a:pt x="829" y="650"/>
                  </a:lnTo>
                  <a:lnTo>
                    <a:pt x="854" y="662"/>
                  </a:lnTo>
                  <a:lnTo>
                    <a:pt x="870" y="670"/>
                  </a:lnTo>
                  <a:lnTo>
                    <a:pt x="876" y="6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2"/>
            <p:cNvSpPr>
              <a:spLocks/>
            </p:cNvSpPr>
            <p:nvPr/>
          </p:nvSpPr>
          <p:spPr bwMode="auto">
            <a:xfrm>
              <a:off x="2361" y="2236"/>
              <a:ext cx="341" cy="297"/>
            </a:xfrm>
            <a:custGeom>
              <a:avLst/>
              <a:gdLst>
                <a:gd name="T0" fmla="*/ 680 w 682"/>
                <a:gd name="T1" fmla="*/ 592 h 594"/>
                <a:gd name="T2" fmla="*/ 663 w 682"/>
                <a:gd name="T3" fmla="*/ 573 h 594"/>
                <a:gd name="T4" fmla="*/ 630 w 682"/>
                <a:gd name="T5" fmla="*/ 538 h 594"/>
                <a:gd name="T6" fmla="*/ 588 w 682"/>
                <a:gd name="T7" fmla="*/ 493 h 594"/>
                <a:gd name="T8" fmla="*/ 536 w 682"/>
                <a:gd name="T9" fmla="*/ 440 h 594"/>
                <a:gd name="T10" fmla="*/ 481 w 682"/>
                <a:gd name="T11" fmla="*/ 384 h 594"/>
                <a:gd name="T12" fmla="*/ 424 w 682"/>
                <a:gd name="T13" fmla="*/ 328 h 594"/>
                <a:gd name="T14" fmla="*/ 369 w 682"/>
                <a:gd name="T15" fmla="*/ 277 h 594"/>
                <a:gd name="T16" fmla="*/ 318 w 682"/>
                <a:gd name="T17" fmla="*/ 233 h 594"/>
                <a:gd name="T18" fmla="*/ 263 w 682"/>
                <a:gd name="T19" fmla="*/ 189 h 594"/>
                <a:gd name="T20" fmla="*/ 206 w 682"/>
                <a:gd name="T21" fmla="*/ 145 h 594"/>
                <a:gd name="T22" fmla="*/ 149 w 682"/>
                <a:gd name="T23" fmla="*/ 104 h 594"/>
                <a:gd name="T24" fmla="*/ 97 w 682"/>
                <a:gd name="T25" fmla="*/ 67 h 594"/>
                <a:gd name="T26" fmla="*/ 52 w 682"/>
                <a:gd name="T27" fmla="*/ 37 h 594"/>
                <a:gd name="T28" fmla="*/ 20 w 682"/>
                <a:gd name="T29" fmla="*/ 14 h 594"/>
                <a:gd name="T30" fmla="*/ 2 w 682"/>
                <a:gd name="T31" fmla="*/ 1 h 594"/>
                <a:gd name="T32" fmla="*/ 2 w 682"/>
                <a:gd name="T33" fmla="*/ 0 h 594"/>
                <a:gd name="T34" fmla="*/ 20 w 682"/>
                <a:gd name="T35" fmla="*/ 4 h 594"/>
                <a:gd name="T36" fmla="*/ 54 w 682"/>
                <a:gd name="T37" fmla="*/ 12 h 594"/>
                <a:gd name="T38" fmla="*/ 100 w 682"/>
                <a:gd name="T39" fmla="*/ 25 h 594"/>
                <a:gd name="T40" fmla="*/ 156 w 682"/>
                <a:gd name="T41" fmla="*/ 47 h 594"/>
                <a:gd name="T42" fmla="*/ 218 w 682"/>
                <a:gd name="T43" fmla="*/ 78 h 594"/>
                <a:gd name="T44" fmla="*/ 285 w 682"/>
                <a:gd name="T45" fmla="*/ 121 h 594"/>
                <a:gd name="T46" fmla="*/ 352 w 682"/>
                <a:gd name="T47" fmla="*/ 176 h 594"/>
                <a:gd name="T48" fmla="*/ 408 w 682"/>
                <a:gd name="T49" fmla="*/ 234 h 594"/>
                <a:gd name="T50" fmla="*/ 457 w 682"/>
                <a:gd name="T51" fmla="*/ 291 h 594"/>
                <a:gd name="T52" fmla="*/ 506 w 682"/>
                <a:gd name="T53" fmla="*/ 354 h 594"/>
                <a:gd name="T54" fmla="*/ 556 w 682"/>
                <a:gd name="T55" fmla="*/ 418 h 594"/>
                <a:gd name="T56" fmla="*/ 599 w 682"/>
                <a:gd name="T57" fmla="*/ 478 h 594"/>
                <a:gd name="T58" fmla="*/ 637 w 682"/>
                <a:gd name="T59" fmla="*/ 530 h 594"/>
                <a:gd name="T60" fmla="*/ 665 w 682"/>
                <a:gd name="T61" fmla="*/ 570 h 594"/>
                <a:gd name="T62" fmla="*/ 680 w 682"/>
                <a:gd name="T63" fmla="*/ 591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82" h="594">
                  <a:moveTo>
                    <a:pt x="682" y="594"/>
                  </a:moveTo>
                  <a:lnTo>
                    <a:pt x="680" y="592"/>
                  </a:lnTo>
                  <a:lnTo>
                    <a:pt x="673" y="584"/>
                  </a:lnTo>
                  <a:lnTo>
                    <a:pt x="663" y="573"/>
                  </a:lnTo>
                  <a:lnTo>
                    <a:pt x="648" y="558"/>
                  </a:lnTo>
                  <a:lnTo>
                    <a:pt x="630" y="538"/>
                  </a:lnTo>
                  <a:lnTo>
                    <a:pt x="610" y="516"/>
                  </a:lnTo>
                  <a:lnTo>
                    <a:pt x="588" y="493"/>
                  </a:lnTo>
                  <a:lnTo>
                    <a:pt x="563" y="467"/>
                  </a:lnTo>
                  <a:lnTo>
                    <a:pt x="536" y="440"/>
                  </a:lnTo>
                  <a:lnTo>
                    <a:pt x="510" y="411"/>
                  </a:lnTo>
                  <a:lnTo>
                    <a:pt x="481" y="384"/>
                  </a:lnTo>
                  <a:lnTo>
                    <a:pt x="452" y="355"/>
                  </a:lnTo>
                  <a:lnTo>
                    <a:pt x="424" y="328"/>
                  </a:lnTo>
                  <a:lnTo>
                    <a:pt x="397" y="302"/>
                  </a:lnTo>
                  <a:lnTo>
                    <a:pt x="369" y="277"/>
                  </a:lnTo>
                  <a:lnTo>
                    <a:pt x="344" y="255"/>
                  </a:lnTo>
                  <a:lnTo>
                    <a:pt x="318" y="233"/>
                  </a:lnTo>
                  <a:lnTo>
                    <a:pt x="291" y="211"/>
                  </a:lnTo>
                  <a:lnTo>
                    <a:pt x="263" y="189"/>
                  </a:lnTo>
                  <a:lnTo>
                    <a:pt x="234" y="167"/>
                  </a:lnTo>
                  <a:lnTo>
                    <a:pt x="206" y="145"/>
                  </a:lnTo>
                  <a:lnTo>
                    <a:pt x="177" y="124"/>
                  </a:lnTo>
                  <a:lnTo>
                    <a:pt x="149" y="104"/>
                  </a:lnTo>
                  <a:lnTo>
                    <a:pt x="123" y="85"/>
                  </a:lnTo>
                  <a:lnTo>
                    <a:pt x="97" y="67"/>
                  </a:lnTo>
                  <a:lnTo>
                    <a:pt x="74" y="51"/>
                  </a:lnTo>
                  <a:lnTo>
                    <a:pt x="52" y="37"/>
                  </a:lnTo>
                  <a:lnTo>
                    <a:pt x="35" y="24"/>
                  </a:lnTo>
                  <a:lnTo>
                    <a:pt x="20" y="14"/>
                  </a:lnTo>
                  <a:lnTo>
                    <a:pt x="9" y="6"/>
                  </a:lnTo>
                  <a:lnTo>
                    <a:pt x="2" y="1"/>
                  </a:lnTo>
                  <a:lnTo>
                    <a:pt x="0" y="0"/>
                  </a:lnTo>
                  <a:lnTo>
                    <a:pt x="2" y="0"/>
                  </a:lnTo>
                  <a:lnTo>
                    <a:pt x="9" y="1"/>
                  </a:lnTo>
                  <a:lnTo>
                    <a:pt x="20" y="4"/>
                  </a:lnTo>
                  <a:lnTo>
                    <a:pt x="35" y="7"/>
                  </a:lnTo>
                  <a:lnTo>
                    <a:pt x="54" y="12"/>
                  </a:lnTo>
                  <a:lnTo>
                    <a:pt x="75" y="17"/>
                  </a:lnTo>
                  <a:lnTo>
                    <a:pt x="100" y="25"/>
                  </a:lnTo>
                  <a:lnTo>
                    <a:pt x="127" y="35"/>
                  </a:lnTo>
                  <a:lnTo>
                    <a:pt x="156" y="47"/>
                  </a:lnTo>
                  <a:lnTo>
                    <a:pt x="186" y="61"/>
                  </a:lnTo>
                  <a:lnTo>
                    <a:pt x="218" y="78"/>
                  </a:lnTo>
                  <a:lnTo>
                    <a:pt x="252" y="98"/>
                  </a:lnTo>
                  <a:lnTo>
                    <a:pt x="285" y="121"/>
                  </a:lnTo>
                  <a:lnTo>
                    <a:pt x="318" y="146"/>
                  </a:lnTo>
                  <a:lnTo>
                    <a:pt x="352" y="176"/>
                  </a:lnTo>
                  <a:lnTo>
                    <a:pt x="385" y="209"/>
                  </a:lnTo>
                  <a:lnTo>
                    <a:pt x="408" y="234"/>
                  </a:lnTo>
                  <a:lnTo>
                    <a:pt x="432" y="262"/>
                  </a:lnTo>
                  <a:lnTo>
                    <a:pt x="457" y="291"/>
                  </a:lnTo>
                  <a:lnTo>
                    <a:pt x="482" y="323"/>
                  </a:lnTo>
                  <a:lnTo>
                    <a:pt x="506" y="354"/>
                  </a:lnTo>
                  <a:lnTo>
                    <a:pt x="531" y="386"/>
                  </a:lnTo>
                  <a:lnTo>
                    <a:pt x="556" y="418"/>
                  </a:lnTo>
                  <a:lnTo>
                    <a:pt x="579" y="449"/>
                  </a:lnTo>
                  <a:lnTo>
                    <a:pt x="599" y="478"/>
                  </a:lnTo>
                  <a:lnTo>
                    <a:pt x="620" y="506"/>
                  </a:lnTo>
                  <a:lnTo>
                    <a:pt x="637" y="530"/>
                  </a:lnTo>
                  <a:lnTo>
                    <a:pt x="652" y="552"/>
                  </a:lnTo>
                  <a:lnTo>
                    <a:pt x="665" y="570"/>
                  </a:lnTo>
                  <a:lnTo>
                    <a:pt x="674" y="583"/>
                  </a:lnTo>
                  <a:lnTo>
                    <a:pt x="680" y="591"/>
                  </a:lnTo>
                  <a:lnTo>
                    <a:pt x="682" y="5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3"/>
            <p:cNvSpPr>
              <a:spLocks/>
            </p:cNvSpPr>
            <p:nvPr/>
          </p:nvSpPr>
          <p:spPr bwMode="auto">
            <a:xfrm>
              <a:off x="2476" y="2125"/>
              <a:ext cx="294" cy="204"/>
            </a:xfrm>
            <a:custGeom>
              <a:avLst/>
              <a:gdLst>
                <a:gd name="T0" fmla="*/ 0 w 588"/>
                <a:gd name="T1" fmla="*/ 0 h 407"/>
                <a:gd name="T2" fmla="*/ 1 w 588"/>
                <a:gd name="T3" fmla="*/ 1 h 407"/>
                <a:gd name="T4" fmla="*/ 6 w 588"/>
                <a:gd name="T5" fmla="*/ 6 h 407"/>
                <a:gd name="T6" fmla="*/ 11 w 588"/>
                <a:gd name="T7" fmla="*/ 11 h 407"/>
                <a:gd name="T8" fmla="*/ 20 w 588"/>
                <a:gd name="T9" fmla="*/ 19 h 407"/>
                <a:gd name="T10" fmla="*/ 31 w 588"/>
                <a:gd name="T11" fmla="*/ 30 h 407"/>
                <a:gd name="T12" fmla="*/ 44 w 588"/>
                <a:gd name="T13" fmla="*/ 41 h 407"/>
                <a:gd name="T14" fmla="*/ 58 w 588"/>
                <a:gd name="T15" fmla="*/ 55 h 407"/>
                <a:gd name="T16" fmla="*/ 75 w 588"/>
                <a:gd name="T17" fmla="*/ 69 h 407"/>
                <a:gd name="T18" fmla="*/ 92 w 588"/>
                <a:gd name="T19" fmla="*/ 85 h 407"/>
                <a:gd name="T20" fmla="*/ 110 w 588"/>
                <a:gd name="T21" fmla="*/ 101 h 407"/>
                <a:gd name="T22" fmla="*/ 130 w 588"/>
                <a:gd name="T23" fmla="*/ 117 h 407"/>
                <a:gd name="T24" fmla="*/ 151 w 588"/>
                <a:gd name="T25" fmla="*/ 134 h 407"/>
                <a:gd name="T26" fmla="*/ 171 w 588"/>
                <a:gd name="T27" fmla="*/ 151 h 407"/>
                <a:gd name="T28" fmla="*/ 193 w 588"/>
                <a:gd name="T29" fmla="*/ 167 h 407"/>
                <a:gd name="T30" fmla="*/ 216 w 588"/>
                <a:gd name="T31" fmla="*/ 183 h 407"/>
                <a:gd name="T32" fmla="*/ 238 w 588"/>
                <a:gd name="T33" fmla="*/ 198 h 407"/>
                <a:gd name="T34" fmla="*/ 262 w 588"/>
                <a:gd name="T35" fmla="*/ 213 h 407"/>
                <a:gd name="T36" fmla="*/ 288 w 588"/>
                <a:gd name="T37" fmla="*/ 229 h 407"/>
                <a:gd name="T38" fmla="*/ 315 w 588"/>
                <a:gd name="T39" fmla="*/ 246 h 407"/>
                <a:gd name="T40" fmla="*/ 344 w 588"/>
                <a:gd name="T41" fmla="*/ 264 h 407"/>
                <a:gd name="T42" fmla="*/ 373 w 588"/>
                <a:gd name="T43" fmla="*/ 281 h 407"/>
                <a:gd name="T44" fmla="*/ 402 w 588"/>
                <a:gd name="T45" fmla="*/ 298 h 407"/>
                <a:gd name="T46" fmla="*/ 430 w 588"/>
                <a:gd name="T47" fmla="*/ 316 h 407"/>
                <a:gd name="T48" fmla="*/ 458 w 588"/>
                <a:gd name="T49" fmla="*/ 332 h 407"/>
                <a:gd name="T50" fmla="*/ 484 w 588"/>
                <a:gd name="T51" fmla="*/ 347 h 407"/>
                <a:gd name="T52" fmla="*/ 509 w 588"/>
                <a:gd name="T53" fmla="*/ 362 h 407"/>
                <a:gd name="T54" fmla="*/ 532 w 588"/>
                <a:gd name="T55" fmla="*/ 374 h 407"/>
                <a:gd name="T56" fmla="*/ 550 w 588"/>
                <a:gd name="T57" fmla="*/ 385 h 407"/>
                <a:gd name="T58" fmla="*/ 566 w 588"/>
                <a:gd name="T59" fmla="*/ 394 h 407"/>
                <a:gd name="T60" fmla="*/ 578 w 588"/>
                <a:gd name="T61" fmla="*/ 401 h 407"/>
                <a:gd name="T62" fmla="*/ 586 w 588"/>
                <a:gd name="T63" fmla="*/ 405 h 407"/>
                <a:gd name="T64" fmla="*/ 588 w 588"/>
                <a:gd name="T65" fmla="*/ 407 h 407"/>
                <a:gd name="T66" fmla="*/ 585 w 588"/>
                <a:gd name="T67" fmla="*/ 405 h 407"/>
                <a:gd name="T68" fmla="*/ 574 w 588"/>
                <a:gd name="T69" fmla="*/ 402 h 407"/>
                <a:gd name="T70" fmla="*/ 559 w 588"/>
                <a:gd name="T71" fmla="*/ 396 h 407"/>
                <a:gd name="T72" fmla="*/ 539 w 588"/>
                <a:gd name="T73" fmla="*/ 389 h 407"/>
                <a:gd name="T74" fmla="*/ 514 w 588"/>
                <a:gd name="T75" fmla="*/ 380 h 407"/>
                <a:gd name="T76" fmla="*/ 486 w 588"/>
                <a:gd name="T77" fmla="*/ 370 h 407"/>
                <a:gd name="T78" fmla="*/ 455 w 588"/>
                <a:gd name="T79" fmla="*/ 358 h 407"/>
                <a:gd name="T80" fmla="*/ 421 w 588"/>
                <a:gd name="T81" fmla="*/ 344 h 407"/>
                <a:gd name="T82" fmla="*/ 387 w 588"/>
                <a:gd name="T83" fmla="*/ 332 h 407"/>
                <a:gd name="T84" fmla="*/ 351 w 588"/>
                <a:gd name="T85" fmla="*/ 317 h 407"/>
                <a:gd name="T86" fmla="*/ 315 w 588"/>
                <a:gd name="T87" fmla="*/ 302 h 407"/>
                <a:gd name="T88" fmla="*/ 281 w 588"/>
                <a:gd name="T89" fmla="*/ 286 h 407"/>
                <a:gd name="T90" fmla="*/ 248 w 588"/>
                <a:gd name="T91" fmla="*/ 271 h 407"/>
                <a:gd name="T92" fmla="*/ 217 w 588"/>
                <a:gd name="T93" fmla="*/ 254 h 407"/>
                <a:gd name="T94" fmla="*/ 189 w 588"/>
                <a:gd name="T95" fmla="*/ 239 h 407"/>
                <a:gd name="T96" fmla="*/ 164 w 588"/>
                <a:gd name="T97" fmla="*/ 225 h 407"/>
                <a:gd name="T98" fmla="*/ 123 w 588"/>
                <a:gd name="T99" fmla="*/ 192 h 407"/>
                <a:gd name="T100" fmla="*/ 88 w 588"/>
                <a:gd name="T101" fmla="*/ 157 h 407"/>
                <a:gd name="T102" fmla="*/ 60 w 588"/>
                <a:gd name="T103" fmla="*/ 120 h 407"/>
                <a:gd name="T104" fmla="*/ 38 w 588"/>
                <a:gd name="T105" fmla="*/ 83 h 407"/>
                <a:gd name="T106" fmla="*/ 20 w 588"/>
                <a:gd name="T107" fmla="*/ 51 h 407"/>
                <a:gd name="T108" fmla="*/ 9 w 588"/>
                <a:gd name="T109" fmla="*/ 24 h 407"/>
                <a:gd name="T110" fmla="*/ 2 w 588"/>
                <a:gd name="T111" fmla="*/ 7 h 407"/>
                <a:gd name="T112" fmla="*/ 0 w 588"/>
                <a:gd name="T113" fmla="*/ 0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88" h="407">
                  <a:moveTo>
                    <a:pt x="0" y="0"/>
                  </a:moveTo>
                  <a:lnTo>
                    <a:pt x="1" y="1"/>
                  </a:lnTo>
                  <a:lnTo>
                    <a:pt x="6" y="6"/>
                  </a:lnTo>
                  <a:lnTo>
                    <a:pt x="11" y="11"/>
                  </a:lnTo>
                  <a:lnTo>
                    <a:pt x="20" y="19"/>
                  </a:lnTo>
                  <a:lnTo>
                    <a:pt x="31" y="30"/>
                  </a:lnTo>
                  <a:lnTo>
                    <a:pt x="44" y="41"/>
                  </a:lnTo>
                  <a:lnTo>
                    <a:pt x="58" y="55"/>
                  </a:lnTo>
                  <a:lnTo>
                    <a:pt x="75" y="69"/>
                  </a:lnTo>
                  <a:lnTo>
                    <a:pt x="92" y="85"/>
                  </a:lnTo>
                  <a:lnTo>
                    <a:pt x="110" y="101"/>
                  </a:lnTo>
                  <a:lnTo>
                    <a:pt x="130" y="117"/>
                  </a:lnTo>
                  <a:lnTo>
                    <a:pt x="151" y="134"/>
                  </a:lnTo>
                  <a:lnTo>
                    <a:pt x="171" y="151"/>
                  </a:lnTo>
                  <a:lnTo>
                    <a:pt x="193" y="167"/>
                  </a:lnTo>
                  <a:lnTo>
                    <a:pt x="216" y="183"/>
                  </a:lnTo>
                  <a:lnTo>
                    <a:pt x="238" y="198"/>
                  </a:lnTo>
                  <a:lnTo>
                    <a:pt x="262" y="213"/>
                  </a:lnTo>
                  <a:lnTo>
                    <a:pt x="288" y="229"/>
                  </a:lnTo>
                  <a:lnTo>
                    <a:pt x="315" y="246"/>
                  </a:lnTo>
                  <a:lnTo>
                    <a:pt x="344" y="264"/>
                  </a:lnTo>
                  <a:lnTo>
                    <a:pt x="373" y="281"/>
                  </a:lnTo>
                  <a:lnTo>
                    <a:pt x="402" y="298"/>
                  </a:lnTo>
                  <a:lnTo>
                    <a:pt x="430" y="316"/>
                  </a:lnTo>
                  <a:lnTo>
                    <a:pt x="458" y="332"/>
                  </a:lnTo>
                  <a:lnTo>
                    <a:pt x="484" y="347"/>
                  </a:lnTo>
                  <a:lnTo>
                    <a:pt x="509" y="362"/>
                  </a:lnTo>
                  <a:lnTo>
                    <a:pt x="532" y="374"/>
                  </a:lnTo>
                  <a:lnTo>
                    <a:pt x="550" y="385"/>
                  </a:lnTo>
                  <a:lnTo>
                    <a:pt x="566" y="394"/>
                  </a:lnTo>
                  <a:lnTo>
                    <a:pt x="578" y="401"/>
                  </a:lnTo>
                  <a:lnTo>
                    <a:pt x="586" y="405"/>
                  </a:lnTo>
                  <a:lnTo>
                    <a:pt x="588" y="407"/>
                  </a:lnTo>
                  <a:lnTo>
                    <a:pt x="585" y="405"/>
                  </a:lnTo>
                  <a:lnTo>
                    <a:pt x="574" y="402"/>
                  </a:lnTo>
                  <a:lnTo>
                    <a:pt x="559" y="396"/>
                  </a:lnTo>
                  <a:lnTo>
                    <a:pt x="539" y="389"/>
                  </a:lnTo>
                  <a:lnTo>
                    <a:pt x="514" y="380"/>
                  </a:lnTo>
                  <a:lnTo>
                    <a:pt x="486" y="370"/>
                  </a:lnTo>
                  <a:lnTo>
                    <a:pt x="455" y="358"/>
                  </a:lnTo>
                  <a:lnTo>
                    <a:pt x="421" y="344"/>
                  </a:lnTo>
                  <a:lnTo>
                    <a:pt x="387" y="332"/>
                  </a:lnTo>
                  <a:lnTo>
                    <a:pt x="351" y="317"/>
                  </a:lnTo>
                  <a:lnTo>
                    <a:pt x="315" y="302"/>
                  </a:lnTo>
                  <a:lnTo>
                    <a:pt x="281" y="286"/>
                  </a:lnTo>
                  <a:lnTo>
                    <a:pt x="248" y="271"/>
                  </a:lnTo>
                  <a:lnTo>
                    <a:pt x="217" y="254"/>
                  </a:lnTo>
                  <a:lnTo>
                    <a:pt x="189" y="239"/>
                  </a:lnTo>
                  <a:lnTo>
                    <a:pt x="164" y="225"/>
                  </a:lnTo>
                  <a:lnTo>
                    <a:pt x="123" y="192"/>
                  </a:lnTo>
                  <a:lnTo>
                    <a:pt x="88" y="157"/>
                  </a:lnTo>
                  <a:lnTo>
                    <a:pt x="60" y="120"/>
                  </a:lnTo>
                  <a:lnTo>
                    <a:pt x="38" y="83"/>
                  </a:lnTo>
                  <a:lnTo>
                    <a:pt x="20" y="51"/>
                  </a:lnTo>
                  <a:lnTo>
                    <a:pt x="9" y="24"/>
                  </a:lnTo>
                  <a:lnTo>
                    <a:pt x="2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4"/>
            <p:cNvSpPr>
              <a:spLocks/>
            </p:cNvSpPr>
            <p:nvPr/>
          </p:nvSpPr>
          <p:spPr bwMode="auto">
            <a:xfrm>
              <a:off x="2580" y="1856"/>
              <a:ext cx="392" cy="263"/>
            </a:xfrm>
            <a:custGeom>
              <a:avLst/>
              <a:gdLst>
                <a:gd name="T0" fmla="*/ 782 w 784"/>
                <a:gd name="T1" fmla="*/ 1 h 525"/>
                <a:gd name="T2" fmla="*/ 760 w 784"/>
                <a:gd name="T3" fmla="*/ 10 h 525"/>
                <a:gd name="T4" fmla="*/ 722 w 784"/>
                <a:gd name="T5" fmla="*/ 26 h 525"/>
                <a:gd name="T6" fmla="*/ 671 w 784"/>
                <a:gd name="T7" fmla="*/ 48 h 525"/>
                <a:gd name="T8" fmla="*/ 611 w 784"/>
                <a:gd name="T9" fmla="*/ 76 h 525"/>
                <a:gd name="T10" fmla="*/ 547 w 784"/>
                <a:gd name="T11" fmla="*/ 106 h 525"/>
                <a:gd name="T12" fmla="*/ 481 w 784"/>
                <a:gd name="T13" fmla="*/ 137 h 525"/>
                <a:gd name="T14" fmla="*/ 420 w 784"/>
                <a:gd name="T15" fmla="*/ 168 h 525"/>
                <a:gd name="T16" fmla="*/ 365 w 784"/>
                <a:gd name="T17" fmla="*/ 200 h 525"/>
                <a:gd name="T18" fmla="*/ 304 w 784"/>
                <a:gd name="T19" fmla="*/ 244 h 525"/>
                <a:gd name="T20" fmla="*/ 238 w 784"/>
                <a:gd name="T21" fmla="*/ 297 h 525"/>
                <a:gd name="T22" fmla="*/ 174 w 784"/>
                <a:gd name="T23" fmla="*/ 355 h 525"/>
                <a:gd name="T24" fmla="*/ 114 w 784"/>
                <a:gd name="T25" fmla="*/ 411 h 525"/>
                <a:gd name="T26" fmla="*/ 62 w 784"/>
                <a:gd name="T27" fmla="*/ 462 h 525"/>
                <a:gd name="T28" fmla="*/ 24 w 784"/>
                <a:gd name="T29" fmla="*/ 500 h 525"/>
                <a:gd name="T30" fmla="*/ 2 w 784"/>
                <a:gd name="T31" fmla="*/ 522 h 525"/>
                <a:gd name="T32" fmla="*/ 2 w 784"/>
                <a:gd name="T33" fmla="*/ 522 h 525"/>
                <a:gd name="T34" fmla="*/ 16 w 784"/>
                <a:gd name="T35" fmla="*/ 500 h 525"/>
                <a:gd name="T36" fmla="*/ 43 w 784"/>
                <a:gd name="T37" fmla="*/ 462 h 525"/>
                <a:gd name="T38" fmla="*/ 81 w 784"/>
                <a:gd name="T39" fmla="*/ 410 h 525"/>
                <a:gd name="T40" fmla="*/ 129 w 784"/>
                <a:gd name="T41" fmla="*/ 350 h 525"/>
                <a:gd name="T42" fmla="*/ 187 w 784"/>
                <a:gd name="T43" fmla="*/ 289 h 525"/>
                <a:gd name="T44" fmla="*/ 252 w 784"/>
                <a:gd name="T45" fmla="*/ 228 h 525"/>
                <a:gd name="T46" fmla="*/ 325 w 784"/>
                <a:gd name="T47" fmla="*/ 175 h 525"/>
                <a:gd name="T48" fmla="*/ 391 w 784"/>
                <a:gd name="T49" fmla="*/ 137 h 525"/>
                <a:gd name="T50" fmla="*/ 455 w 784"/>
                <a:gd name="T51" fmla="*/ 109 h 525"/>
                <a:gd name="T52" fmla="*/ 524 w 784"/>
                <a:gd name="T53" fmla="*/ 83 h 525"/>
                <a:gd name="T54" fmla="*/ 594 w 784"/>
                <a:gd name="T55" fmla="*/ 58 h 525"/>
                <a:gd name="T56" fmla="*/ 660 w 784"/>
                <a:gd name="T57" fmla="*/ 37 h 525"/>
                <a:gd name="T58" fmla="*/ 715 w 784"/>
                <a:gd name="T59" fmla="*/ 20 h 525"/>
                <a:gd name="T60" fmla="*/ 758 w 784"/>
                <a:gd name="T61" fmla="*/ 7 h 525"/>
                <a:gd name="T62" fmla="*/ 781 w 784"/>
                <a:gd name="T63" fmla="*/ 1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84" h="525">
                  <a:moveTo>
                    <a:pt x="784" y="0"/>
                  </a:moveTo>
                  <a:lnTo>
                    <a:pt x="782" y="1"/>
                  </a:lnTo>
                  <a:lnTo>
                    <a:pt x="773" y="5"/>
                  </a:lnTo>
                  <a:lnTo>
                    <a:pt x="760" y="10"/>
                  </a:lnTo>
                  <a:lnTo>
                    <a:pt x="743" y="17"/>
                  </a:lnTo>
                  <a:lnTo>
                    <a:pt x="722" y="26"/>
                  </a:lnTo>
                  <a:lnTo>
                    <a:pt x="698" y="37"/>
                  </a:lnTo>
                  <a:lnTo>
                    <a:pt x="671" y="48"/>
                  </a:lnTo>
                  <a:lnTo>
                    <a:pt x="642" y="62"/>
                  </a:lnTo>
                  <a:lnTo>
                    <a:pt x="611" y="76"/>
                  </a:lnTo>
                  <a:lnTo>
                    <a:pt x="579" y="90"/>
                  </a:lnTo>
                  <a:lnTo>
                    <a:pt x="547" y="106"/>
                  </a:lnTo>
                  <a:lnTo>
                    <a:pt x="513" y="121"/>
                  </a:lnTo>
                  <a:lnTo>
                    <a:pt x="481" y="137"/>
                  </a:lnTo>
                  <a:lnTo>
                    <a:pt x="450" y="152"/>
                  </a:lnTo>
                  <a:lnTo>
                    <a:pt x="420" y="168"/>
                  </a:lnTo>
                  <a:lnTo>
                    <a:pt x="393" y="183"/>
                  </a:lnTo>
                  <a:lnTo>
                    <a:pt x="365" y="200"/>
                  </a:lnTo>
                  <a:lnTo>
                    <a:pt x="335" y="220"/>
                  </a:lnTo>
                  <a:lnTo>
                    <a:pt x="304" y="244"/>
                  </a:lnTo>
                  <a:lnTo>
                    <a:pt x="272" y="269"/>
                  </a:lnTo>
                  <a:lnTo>
                    <a:pt x="238" y="297"/>
                  </a:lnTo>
                  <a:lnTo>
                    <a:pt x="206" y="326"/>
                  </a:lnTo>
                  <a:lnTo>
                    <a:pt x="174" y="355"/>
                  </a:lnTo>
                  <a:lnTo>
                    <a:pt x="143" y="384"/>
                  </a:lnTo>
                  <a:lnTo>
                    <a:pt x="114" y="411"/>
                  </a:lnTo>
                  <a:lnTo>
                    <a:pt x="86" y="438"/>
                  </a:lnTo>
                  <a:lnTo>
                    <a:pt x="62" y="462"/>
                  </a:lnTo>
                  <a:lnTo>
                    <a:pt x="41" y="483"/>
                  </a:lnTo>
                  <a:lnTo>
                    <a:pt x="24" y="500"/>
                  </a:lnTo>
                  <a:lnTo>
                    <a:pt x="12" y="514"/>
                  </a:lnTo>
                  <a:lnTo>
                    <a:pt x="2" y="522"/>
                  </a:lnTo>
                  <a:lnTo>
                    <a:pt x="0" y="525"/>
                  </a:lnTo>
                  <a:lnTo>
                    <a:pt x="2" y="522"/>
                  </a:lnTo>
                  <a:lnTo>
                    <a:pt x="7" y="514"/>
                  </a:lnTo>
                  <a:lnTo>
                    <a:pt x="16" y="500"/>
                  </a:lnTo>
                  <a:lnTo>
                    <a:pt x="28" y="483"/>
                  </a:lnTo>
                  <a:lnTo>
                    <a:pt x="43" y="462"/>
                  </a:lnTo>
                  <a:lnTo>
                    <a:pt x="60" y="437"/>
                  </a:lnTo>
                  <a:lnTo>
                    <a:pt x="81" y="410"/>
                  </a:lnTo>
                  <a:lnTo>
                    <a:pt x="104" y="381"/>
                  </a:lnTo>
                  <a:lnTo>
                    <a:pt x="129" y="350"/>
                  </a:lnTo>
                  <a:lnTo>
                    <a:pt x="157" y="320"/>
                  </a:lnTo>
                  <a:lnTo>
                    <a:pt x="187" y="289"/>
                  </a:lnTo>
                  <a:lnTo>
                    <a:pt x="218" y="258"/>
                  </a:lnTo>
                  <a:lnTo>
                    <a:pt x="252" y="228"/>
                  </a:lnTo>
                  <a:lnTo>
                    <a:pt x="287" y="200"/>
                  </a:lnTo>
                  <a:lnTo>
                    <a:pt x="325" y="175"/>
                  </a:lnTo>
                  <a:lnTo>
                    <a:pt x="363" y="152"/>
                  </a:lnTo>
                  <a:lnTo>
                    <a:pt x="391" y="137"/>
                  </a:lnTo>
                  <a:lnTo>
                    <a:pt x="423" y="123"/>
                  </a:lnTo>
                  <a:lnTo>
                    <a:pt x="455" y="109"/>
                  </a:lnTo>
                  <a:lnTo>
                    <a:pt x="489" y="96"/>
                  </a:lnTo>
                  <a:lnTo>
                    <a:pt x="524" y="83"/>
                  </a:lnTo>
                  <a:lnTo>
                    <a:pt x="560" y="70"/>
                  </a:lnTo>
                  <a:lnTo>
                    <a:pt x="594" y="58"/>
                  </a:lnTo>
                  <a:lnTo>
                    <a:pt x="627" y="47"/>
                  </a:lnTo>
                  <a:lnTo>
                    <a:pt x="660" y="37"/>
                  </a:lnTo>
                  <a:lnTo>
                    <a:pt x="689" y="28"/>
                  </a:lnTo>
                  <a:lnTo>
                    <a:pt x="715" y="20"/>
                  </a:lnTo>
                  <a:lnTo>
                    <a:pt x="738" y="13"/>
                  </a:lnTo>
                  <a:lnTo>
                    <a:pt x="758" y="7"/>
                  </a:lnTo>
                  <a:lnTo>
                    <a:pt x="771" y="3"/>
                  </a:lnTo>
                  <a:lnTo>
                    <a:pt x="781" y="1"/>
                  </a:lnTo>
                  <a:lnTo>
                    <a:pt x="78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5"/>
            <p:cNvSpPr>
              <a:spLocks/>
            </p:cNvSpPr>
            <p:nvPr/>
          </p:nvSpPr>
          <p:spPr bwMode="auto">
            <a:xfrm>
              <a:off x="2847" y="2052"/>
              <a:ext cx="390" cy="266"/>
            </a:xfrm>
            <a:custGeom>
              <a:avLst/>
              <a:gdLst>
                <a:gd name="T0" fmla="*/ 779 w 781"/>
                <a:gd name="T1" fmla="*/ 2 h 533"/>
                <a:gd name="T2" fmla="*/ 757 w 781"/>
                <a:gd name="T3" fmla="*/ 11 h 533"/>
                <a:gd name="T4" fmla="*/ 719 w 781"/>
                <a:gd name="T5" fmla="*/ 27 h 533"/>
                <a:gd name="T6" fmla="*/ 668 w 781"/>
                <a:gd name="T7" fmla="*/ 49 h 533"/>
                <a:gd name="T8" fmla="*/ 608 w 781"/>
                <a:gd name="T9" fmla="*/ 75 h 533"/>
                <a:gd name="T10" fmla="*/ 544 w 781"/>
                <a:gd name="T11" fmla="*/ 105 h 533"/>
                <a:gd name="T12" fmla="*/ 478 w 781"/>
                <a:gd name="T13" fmla="*/ 136 h 533"/>
                <a:gd name="T14" fmla="*/ 417 w 781"/>
                <a:gd name="T15" fmla="*/ 167 h 533"/>
                <a:gd name="T16" fmla="*/ 362 w 781"/>
                <a:gd name="T17" fmla="*/ 200 h 533"/>
                <a:gd name="T18" fmla="*/ 301 w 781"/>
                <a:gd name="T19" fmla="*/ 245 h 533"/>
                <a:gd name="T20" fmla="*/ 236 w 781"/>
                <a:gd name="T21" fmla="*/ 299 h 533"/>
                <a:gd name="T22" fmla="*/ 172 w 781"/>
                <a:gd name="T23" fmla="*/ 358 h 533"/>
                <a:gd name="T24" fmla="*/ 112 w 781"/>
                <a:gd name="T25" fmla="*/ 416 h 533"/>
                <a:gd name="T26" fmla="*/ 61 w 781"/>
                <a:gd name="T27" fmla="*/ 467 h 533"/>
                <a:gd name="T28" fmla="*/ 24 w 781"/>
                <a:gd name="T29" fmla="*/ 507 h 533"/>
                <a:gd name="T30" fmla="*/ 3 w 781"/>
                <a:gd name="T31" fmla="*/ 529 h 533"/>
                <a:gd name="T32" fmla="*/ 3 w 781"/>
                <a:gd name="T33" fmla="*/ 529 h 533"/>
                <a:gd name="T34" fmla="*/ 17 w 781"/>
                <a:gd name="T35" fmla="*/ 505 h 533"/>
                <a:gd name="T36" fmla="*/ 47 w 781"/>
                <a:gd name="T37" fmla="*/ 461 h 533"/>
                <a:gd name="T38" fmla="*/ 89 w 781"/>
                <a:gd name="T39" fmla="*/ 404 h 533"/>
                <a:gd name="T40" fmla="*/ 138 w 781"/>
                <a:gd name="T41" fmla="*/ 339 h 533"/>
                <a:gd name="T42" fmla="*/ 197 w 781"/>
                <a:gd name="T43" fmla="*/ 271 h 533"/>
                <a:gd name="T44" fmla="*/ 260 w 781"/>
                <a:gd name="T45" fmla="*/ 208 h 533"/>
                <a:gd name="T46" fmla="*/ 327 w 781"/>
                <a:gd name="T47" fmla="*/ 154 h 533"/>
                <a:gd name="T48" fmla="*/ 388 w 781"/>
                <a:gd name="T49" fmla="*/ 117 h 533"/>
                <a:gd name="T50" fmla="*/ 452 w 781"/>
                <a:gd name="T51" fmla="*/ 89 h 533"/>
                <a:gd name="T52" fmla="*/ 521 w 781"/>
                <a:gd name="T53" fmla="*/ 65 h 533"/>
                <a:gd name="T54" fmla="*/ 591 w 781"/>
                <a:gd name="T55" fmla="*/ 44 h 533"/>
                <a:gd name="T56" fmla="*/ 655 w 781"/>
                <a:gd name="T57" fmla="*/ 27 h 533"/>
                <a:gd name="T58" fmla="*/ 712 w 781"/>
                <a:gd name="T59" fmla="*/ 14 h 533"/>
                <a:gd name="T60" fmla="*/ 754 w 781"/>
                <a:gd name="T61" fmla="*/ 5 h 533"/>
                <a:gd name="T62" fmla="*/ 777 w 781"/>
                <a:gd name="T63" fmla="*/ 0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81" h="533">
                  <a:moveTo>
                    <a:pt x="781" y="0"/>
                  </a:moveTo>
                  <a:lnTo>
                    <a:pt x="779" y="2"/>
                  </a:lnTo>
                  <a:lnTo>
                    <a:pt x="769" y="5"/>
                  </a:lnTo>
                  <a:lnTo>
                    <a:pt x="757" y="11"/>
                  </a:lnTo>
                  <a:lnTo>
                    <a:pt x="739" y="18"/>
                  </a:lnTo>
                  <a:lnTo>
                    <a:pt x="719" y="27"/>
                  </a:lnTo>
                  <a:lnTo>
                    <a:pt x="694" y="37"/>
                  </a:lnTo>
                  <a:lnTo>
                    <a:pt x="668" y="49"/>
                  </a:lnTo>
                  <a:lnTo>
                    <a:pt x="639" y="61"/>
                  </a:lnTo>
                  <a:lnTo>
                    <a:pt x="608" y="75"/>
                  </a:lnTo>
                  <a:lnTo>
                    <a:pt x="576" y="90"/>
                  </a:lnTo>
                  <a:lnTo>
                    <a:pt x="544" y="105"/>
                  </a:lnTo>
                  <a:lnTo>
                    <a:pt x="510" y="120"/>
                  </a:lnTo>
                  <a:lnTo>
                    <a:pt x="478" y="136"/>
                  </a:lnTo>
                  <a:lnTo>
                    <a:pt x="447" y="151"/>
                  </a:lnTo>
                  <a:lnTo>
                    <a:pt x="417" y="167"/>
                  </a:lnTo>
                  <a:lnTo>
                    <a:pt x="389" y="182"/>
                  </a:lnTo>
                  <a:lnTo>
                    <a:pt x="362" y="200"/>
                  </a:lnTo>
                  <a:lnTo>
                    <a:pt x="332" y="220"/>
                  </a:lnTo>
                  <a:lnTo>
                    <a:pt x="301" y="245"/>
                  </a:lnTo>
                  <a:lnTo>
                    <a:pt x="268" y="271"/>
                  </a:lnTo>
                  <a:lnTo>
                    <a:pt x="236" y="299"/>
                  </a:lnTo>
                  <a:lnTo>
                    <a:pt x="204" y="329"/>
                  </a:lnTo>
                  <a:lnTo>
                    <a:pt x="172" y="358"/>
                  </a:lnTo>
                  <a:lnTo>
                    <a:pt x="142" y="387"/>
                  </a:lnTo>
                  <a:lnTo>
                    <a:pt x="112" y="416"/>
                  </a:lnTo>
                  <a:lnTo>
                    <a:pt x="85" y="443"/>
                  </a:lnTo>
                  <a:lnTo>
                    <a:pt x="61" y="467"/>
                  </a:lnTo>
                  <a:lnTo>
                    <a:pt x="41" y="489"/>
                  </a:lnTo>
                  <a:lnTo>
                    <a:pt x="24" y="507"/>
                  </a:lnTo>
                  <a:lnTo>
                    <a:pt x="11" y="521"/>
                  </a:lnTo>
                  <a:lnTo>
                    <a:pt x="3" y="529"/>
                  </a:lnTo>
                  <a:lnTo>
                    <a:pt x="0" y="533"/>
                  </a:lnTo>
                  <a:lnTo>
                    <a:pt x="3" y="529"/>
                  </a:lnTo>
                  <a:lnTo>
                    <a:pt x="8" y="520"/>
                  </a:lnTo>
                  <a:lnTo>
                    <a:pt x="17" y="505"/>
                  </a:lnTo>
                  <a:lnTo>
                    <a:pt x="31" y="485"/>
                  </a:lnTo>
                  <a:lnTo>
                    <a:pt x="47" y="461"/>
                  </a:lnTo>
                  <a:lnTo>
                    <a:pt x="67" y="434"/>
                  </a:lnTo>
                  <a:lnTo>
                    <a:pt x="89" y="404"/>
                  </a:lnTo>
                  <a:lnTo>
                    <a:pt x="113" y="371"/>
                  </a:lnTo>
                  <a:lnTo>
                    <a:pt x="138" y="339"/>
                  </a:lnTo>
                  <a:lnTo>
                    <a:pt x="167" y="306"/>
                  </a:lnTo>
                  <a:lnTo>
                    <a:pt x="197" y="271"/>
                  </a:lnTo>
                  <a:lnTo>
                    <a:pt x="228" y="239"/>
                  </a:lnTo>
                  <a:lnTo>
                    <a:pt x="260" y="208"/>
                  </a:lnTo>
                  <a:lnTo>
                    <a:pt x="293" y="179"/>
                  </a:lnTo>
                  <a:lnTo>
                    <a:pt x="327" y="154"/>
                  </a:lnTo>
                  <a:lnTo>
                    <a:pt x="361" y="132"/>
                  </a:lnTo>
                  <a:lnTo>
                    <a:pt x="388" y="117"/>
                  </a:lnTo>
                  <a:lnTo>
                    <a:pt x="419" y="102"/>
                  </a:lnTo>
                  <a:lnTo>
                    <a:pt x="452" y="89"/>
                  </a:lnTo>
                  <a:lnTo>
                    <a:pt x="486" y="76"/>
                  </a:lnTo>
                  <a:lnTo>
                    <a:pt x="521" y="65"/>
                  </a:lnTo>
                  <a:lnTo>
                    <a:pt x="556" y="53"/>
                  </a:lnTo>
                  <a:lnTo>
                    <a:pt x="591" y="44"/>
                  </a:lnTo>
                  <a:lnTo>
                    <a:pt x="624" y="35"/>
                  </a:lnTo>
                  <a:lnTo>
                    <a:pt x="655" y="27"/>
                  </a:lnTo>
                  <a:lnTo>
                    <a:pt x="685" y="20"/>
                  </a:lnTo>
                  <a:lnTo>
                    <a:pt x="712" y="14"/>
                  </a:lnTo>
                  <a:lnTo>
                    <a:pt x="735" y="10"/>
                  </a:lnTo>
                  <a:lnTo>
                    <a:pt x="754" y="5"/>
                  </a:lnTo>
                  <a:lnTo>
                    <a:pt x="768" y="3"/>
                  </a:lnTo>
                  <a:lnTo>
                    <a:pt x="777" y="0"/>
                  </a:lnTo>
                  <a:lnTo>
                    <a:pt x="78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6"/>
            <p:cNvSpPr>
              <a:spLocks/>
            </p:cNvSpPr>
            <p:nvPr/>
          </p:nvSpPr>
          <p:spPr bwMode="auto">
            <a:xfrm>
              <a:off x="3007" y="1856"/>
              <a:ext cx="245" cy="189"/>
            </a:xfrm>
            <a:custGeom>
              <a:avLst/>
              <a:gdLst>
                <a:gd name="T0" fmla="*/ 3 w 492"/>
                <a:gd name="T1" fmla="*/ 2 h 377"/>
                <a:gd name="T2" fmla="*/ 16 w 492"/>
                <a:gd name="T3" fmla="*/ 17 h 377"/>
                <a:gd name="T4" fmla="*/ 42 w 492"/>
                <a:gd name="T5" fmla="*/ 45 h 377"/>
                <a:gd name="T6" fmla="*/ 74 w 492"/>
                <a:gd name="T7" fmla="*/ 79 h 377"/>
                <a:gd name="T8" fmla="*/ 112 w 492"/>
                <a:gd name="T9" fmla="*/ 117 h 377"/>
                <a:gd name="T10" fmla="*/ 152 w 492"/>
                <a:gd name="T11" fmla="*/ 155 h 377"/>
                <a:gd name="T12" fmla="*/ 190 w 492"/>
                <a:gd name="T13" fmla="*/ 190 h 377"/>
                <a:gd name="T14" fmla="*/ 224 w 492"/>
                <a:gd name="T15" fmla="*/ 215 h 377"/>
                <a:gd name="T16" fmla="*/ 254 w 492"/>
                <a:gd name="T17" fmla="*/ 233 h 377"/>
                <a:gd name="T18" fmla="*/ 288 w 492"/>
                <a:gd name="T19" fmla="*/ 252 h 377"/>
                <a:gd name="T20" fmla="*/ 328 w 492"/>
                <a:gd name="T21" fmla="*/ 276 h 377"/>
                <a:gd name="T22" fmla="*/ 371 w 492"/>
                <a:gd name="T23" fmla="*/ 302 h 377"/>
                <a:gd name="T24" fmla="*/ 412 w 492"/>
                <a:gd name="T25" fmla="*/ 327 h 377"/>
                <a:gd name="T26" fmla="*/ 447 w 492"/>
                <a:gd name="T27" fmla="*/ 349 h 377"/>
                <a:gd name="T28" fmla="*/ 475 w 492"/>
                <a:gd name="T29" fmla="*/ 366 h 377"/>
                <a:gd name="T30" fmla="*/ 490 w 492"/>
                <a:gd name="T31" fmla="*/ 375 h 377"/>
                <a:gd name="T32" fmla="*/ 490 w 492"/>
                <a:gd name="T33" fmla="*/ 375 h 377"/>
                <a:gd name="T34" fmla="*/ 473 w 492"/>
                <a:gd name="T35" fmla="*/ 371 h 377"/>
                <a:gd name="T36" fmla="*/ 445 w 492"/>
                <a:gd name="T37" fmla="*/ 363 h 377"/>
                <a:gd name="T38" fmla="*/ 407 w 492"/>
                <a:gd name="T39" fmla="*/ 349 h 377"/>
                <a:gd name="T40" fmla="*/ 362 w 492"/>
                <a:gd name="T41" fmla="*/ 332 h 377"/>
                <a:gd name="T42" fmla="*/ 312 w 492"/>
                <a:gd name="T43" fmla="*/ 311 h 377"/>
                <a:gd name="T44" fmla="*/ 263 w 492"/>
                <a:gd name="T45" fmla="*/ 287 h 377"/>
                <a:gd name="T46" fmla="*/ 216 w 492"/>
                <a:gd name="T47" fmla="*/ 259 h 377"/>
                <a:gd name="T48" fmla="*/ 174 w 492"/>
                <a:gd name="T49" fmla="*/ 229 h 377"/>
                <a:gd name="T50" fmla="*/ 136 w 492"/>
                <a:gd name="T51" fmla="*/ 193 h 377"/>
                <a:gd name="T52" fmla="*/ 102 w 492"/>
                <a:gd name="T53" fmla="*/ 153 h 377"/>
                <a:gd name="T54" fmla="*/ 71 w 492"/>
                <a:gd name="T55" fmla="*/ 113 h 377"/>
                <a:gd name="T56" fmla="*/ 45 w 492"/>
                <a:gd name="T57" fmla="*/ 75 h 377"/>
                <a:gd name="T58" fmla="*/ 23 w 492"/>
                <a:gd name="T59" fmla="*/ 41 h 377"/>
                <a:gd name="T60" fmla="*/ 10 w 492"/>
                <a:gd name="T61" fmla="*/ 16 h 377"/>
                <a:gd name="T62" fmla="*/ 1 w 492"/>
                <a:gd name="T63" fmla="*/ 2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92" h="377">
                  <a:moveTo>
                    <a:pt x="0" y="0"/>
                  </a:moveTo>
                  <a:lnTo>
                    <a:pt x="3" y="2"/>
                  </a:lnTo>
                  <a:lnTo>
                    <a:pt x="7" y="8"/>
                  </a:lnTo>
                  <a:lnTo>
                    <a:pt x="16" y="17"/>
                  </a:lnTo>
                  <a:lnTo>
                    <a:pt x="28" y="30"/>
                  </a:lnTo>
                  <a:lnTo>
                    <a:pt x="42" y="45"/>
                  </a:lnTo>
                  <a:lnTo>
                    <a:pt x="57" y="61"/>
                  </a:lnTo>
                  <a:lnTo>
                    <a:pt x="74" y="79"/>
                  </a:lnTo>
                  <a:lnTo>
                    <a:pt x="92" y="98"/>
                  </a:lnTo>
                  <a:lnTo>
                    <a:pt x="112" y="117"/>
                  </a:lnTo>
                  <a:lnTo>
                    <a:pt x="132" y="137"/>
                  </a:lnTo>
                  <a:lnTo>
                    <a:pt x="152" y="155"/>
                  </a:lnTo>
                  <a:lnTo>
                    <a:pt x="172" y="174"/>
                  </a:lnTo>
                  <a:lnTo>
                    <a:pt x="190" y="190"/>
                  </a:lnTo>
                  <a:lnTo>
                    <a:pt x="208" y="204"/>
                  </a:lnTo>
                  <a:lnTo>
                    <a:pt x="224" y="215"/>
                  </a:lnTo>
                  <a:lnTo>
                    <a:pt x="239" y="225"/>
                  </a:lnTo>
                  <a:lnTo>
                    <a:pt x="254" y="233"/>
                  </a:lnTo>
                  <a:lnTo>
                    <a:pt x="270" y="242"/>
                  </a:lnTo>
                  <a:lnTo>
                    <a:pt x="288" y="252"/>
                  </a:lnTo>
                  <a:lnTo>
                    <a:pt x="309" y="265"/>
                  </a:lnTo>
                  <a:lnTo>
                    <a:pt x="328" y="276"/>
                  </a:lnTo>
                  <a:lnTo>
                    <a:pt x="350" y="289"/>
                  </a:lnTo>
                  <a:lnTo>
                    <a:pt x="371" y="302"/>
                  </a:lnTo>
                  <a:lnTo>
                    <a:pt x="392" y="314"/>
                  </a:lnTo>
                  <a:lnTo>
                    <a:pt x="412" y="327"/>
                  </a:lnTo>
                  <a:lnTo>
                    <a:pt x="431" y="339"/>
                  </a:lnTo>
                  <a:lnTo>
                    <a:pt x="447" y="349"/>
                  </a:lnTo>
                  <a:lnTo>
                    <a:pt x="462" y="358"/>
                  </a:lnTo>
                  <a:lnTo>
                    <a:pt x="475" y="366"/>
                  </a:lnTo>
                  <a:lnTo>
                    <a:pt x="484" y="372"/>
                  </a:lnTo>
                  <a:lnTo>
                    <a:pt x="490" y="375"/>
                  </a:lnTo>
                  <a:lnTo>
                    <a:pt x="492" y="377"/>
                  </a:lnTo>
                  <a:lnTo>
                    <a:pt x="490" y="375"/>
                  </a:lnTo>
                  <a:lnTo>
                    <a:pt x="484" y="374"/>
                  </a:lnTo>
                  <a:lnTo>
                    <a:pt x="473" y="371"/>
                  </a:lnTo>
                  <a:lnTo>
                    <a:pt x="461" y="367"/>
                  </a:lnTo>
                  <a:lnTo>
                    <a:pt x="445" y="363"/>
                  </a:lnTo>
                  <a:lnTo>
                    <a:pt x="427" y="356"/>
                  </a:lnTo>
                  <a:lnTo>
                    <a:pt x="407" y="349"/>
                  </a:lnTo>
                  <a:lnTo>
                    <a:pt x="385" y="341"/>
                  </a:lnTo>
                  <a:lnTo>
                    <a:pt x="362" y="332"/>
                  </a:lnTo>
                  <a:lnTo>
                    <a:pt x="338" y="322"/>
                  </a:lnTo>
                  <a:lnTo>
                    <a:pt x="312" y="311"/>
                  </a:lnTo>
                  <a:lnTo>
                    <a:pt x="287" y="299"/>
                  </a:lnTo>
                  <a:lnTo>
                    <a:pt x="263" y="287"/>
                  </a:lnTo>
                  <a:lnTo>
                    <a:pt x="239" y="273"/>
                  </a:lnTo>
                  <a:lnTo>
                    <a:pt x="216" y="259"/>
                  </a:lnTo>
                  <a:lnTo>
                    <a:pt x="194" y="244"/>
                  </a:lnTo>
                  <a:lnTo>
                    <a:pt x="174" y="229"/>
                  </a:lnTo>
                  <a:lnTo>
                    <a:pt x="155" y="212"/>
                  </a:lnTo>
                  <a:lnTo>
                    <a:pt x="136" y="193"/>
                  </a:lnTo>
                  <a:lnTo>
                    <a:pt x="119" y="174"/>
                  </a:lnTo>
                  <a:lnTo>
                    <a:pt x="102" y="153"/>
                  </a:lnTo>
                  <a:lnTo>
                    <a:pt x="85" y="132"/>
                  </a:lnTo>
                  <a:lnTo>
                    <a:pt x="71" y="113"/>
                  </a:lnTo>
                  <a:lnTo>
                    <a:pt x="58" y="93"/>
                  </a:lnTo>
                  <a:lnTo>
                    <a:pt x="45" y="75"/>
                  </a:lnTo>
                  <a:lnTo>
                    <a:pt x="34" y="56"/>
                  </a:lnTo>
                  <a:lnTo>
                    <a:pt x="23" y="41"/>
                  </a:lnTo>
                  <a:lnTo>
                    <a:pt x="15" y="28"/>
                  </a:lnTo>
                  <a:lnTo>
                    <a:pt x="10" y="16"/>
                  </a:lnTo>
                  <a:lnTo>
                    <a:pt x="4" y="7"/>
                  </a:lnTo>
                  <a:lnTo>
                    <a:pt x="1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2718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299" y="952218"/>
            <a:ext cx="99057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What are the Steps in Succession Planning?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pic>
        <p:nvPicPr>
          <p:cNvPr id="10" name="Picture 2" descr="C:\Users\ghadley\AppData\Local\Microsoft\Windows\Temporary Internet Files\Content.IE5\IC98BQ0L\MC900078711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4967" y="2043407"/>
            <a:ext cx="1622066" cy="3934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790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Succession Steps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sp>
        <p:nvSpPr>
          <p:cNvPr id="10" name="Text Placeholder 3"/>
          <p:cNvSpPr txBox="1">
            <a:spLocks/>
          </p:cNvSpPr>
          <p:nvPr/>
        </p:nvSpPr>
        <p:spPr>
          <a:xfrm>
            <a:off x="1358900" y="2080729"/>
            <a:ext cx="4890603" cy="44839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000" dirty="0" smtClean="0">
                <a:latin typeface="Myriad Pro" panose="020B0503030403020204" pitchFamily="34" charset="0"/>
              </a:rPr>
              <a:t>Succession Participants</a:t>
            </a:r>
            <a:endParaRPr lang="en-US" sz="3000" dirty="0">
              <a:latin typeface="Myriad Pro" panose="020B0503030403020204" pitchFamily="34" charset="0"/>
            </a:endParaRPr>
          </a:p>
        </p:txBody>
      </p:sp>
      <p:graphicFrame>
        <p:nvGraphicFramePr>
          <p:cNvPr id="11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8426455"/>
              </p:ext>
            </p:extLst>
          </p:nvPr>
        </p:nvGraphicFramePr>
        <p:xfrm>
          <a:off x="1358900" y="2607715"/>
          <a:ext cx="4890604" cy="301752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445302"/>
                <a:gridCol w="2445302"/>
              </a:tblGrid>
              <a:tr h="33546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Concern</a:t>
                      </a:r>
                      <a:endParaRPr lang="en-US" dirty="0"/>
                    </a:p>
                  </a:txBody>
                  <a:tcPr marL="116734" marR="1167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Step</a:t>
                      </a:r>
                      <a:endParaRPr lang="en-US" dirty="0"/>
                    </a:p>
                  </a:txBody>
                  <a:tcPr marL="116734" marR="116734"/>
                </a:tc>
              </a:tr>
              <a:tr h="335466">
                <a:tc>
                  <a:txBody>
                    <a:bodyPr/>
                    <a:lstStyle/>
                    <a:p>
                      <a:r>
                        <a:rPr lang="en-US" dirty="0" smtClean="0"/>
                        <a:t>Estate Plan</a:t>
                      </a:r>
                      <a:endParaRPr lang="en-US" dirty="0"/>
                    </a:p>
                  </a:txBody>
                  <a:tcPr marL="116734" marR="1167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116734" marR="116734"/>
                </a:tc>
              </a:tr>
              <a:tr h="335466">
                <a:tc>
                  <a:txBody>
                    <a:bodyPr/>
                    <a:lstStyle/>
                    <a:p>
                      <a:r>
                        <a:rPr lang="en-US" dirty="0" smtClean="0"/>
                        <a:t>Financial Feasibility</a:t>
                      </a:r>
                      <a:endParaRPr lang="en-US" dirty="0"/>
                    </a:p>
                  </a:txBody>
                  <a:tcPr marL="116734" marR="1167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116734" marR="116734"/>
                </a:tc>
              </a:tr>
              <a:tr h="335466">
                <a:tc>
                  <a:txBody>
                    <a:bodyPr/>
                    <a:lstStyle/>
                    <a:p>
                      <a:r>
                        <a:rPr lang="en-US" dirty="0" smtClean="0"/>
                        <a:t>Business</a:t>
                      </a:r>
                      <a:r>
                        <a:rPr lang="en-US" baseline="0" dirty="0" smtClean="0"/>
                        <a:t> Plan</a:t>
                      </a:r>
                      <a:endParaRPr lang="en-US" dirty="0"/>
                    </a:p>
                  </a:txBody>
                  <a:tcPr marL="116734" marR="1167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116734" marR="116734"/>
                </a:tc>
              </a:tr>
              <a:tr h="579023">
                <a:tc>
                  <a:txBody>
                    <a:bodyPr/>
                    <a:lstStyle/>
                    <a:p>
                      <a:r>
                        <a:rPr lang="en-US" dirty="0" smtClean="0"/>
                        <a:t>Dealing with Emotional</a:t>
                      </a:r>
                      <a:r>
                        <a:rPr lang="en-US" baseline="0" dirty="0" smtClean="0"/>
                        <a:t> Roadblocks</a:t>
                      </a:r>
                      <a:endParaRPr lang="en-US" dirty="0"/>
                    </a:p>
                  </a:txBody>
                  <a:tcPr marL="116734" marR="1167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116734" marR="116734"/>
                </a:tc>
              </a:tr>
              <a:tr h="827175">
                <a:tc>
                  <a:txBody>
                    <a:bodyPr/>
                    <a:lstStyle/>
                    <a:p>
                      <a:r>
                        <a:rPr lang="en-US" dirty="0" smtClean="0"/>
                        <a:t>Learning how to Communicate and Teambuilding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 marL="116734" marR="1167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116734" marR="116734"/>
                </a:tc>
              </a:tr>
            </a:tbl>
          </a:graphicData>
        </a:graphic>
      </p:graphicFrame>
      <p:sp>
        <p:nvSpPr>
          <p:cNvPr id="12" name="Text Placeholder 5"/>
          <p:cNvSpPr txBox="1">
            <a:spLocks/>
          </p:cNvSpPr>
          <p:nvPr/>
        </p:nvSpPr>
        <p:spPr>
          <a:xfrm>
            <a:off x="6683297" y="2080729"/>
            <a:ext cx="4914688" cy="44839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000" dirty="0" smtClean="0">
                <a:latin typeface="Myriad Pro" panose="020B0503030403020204" pitchFamily="34" charset="0"/>
              </a:rPr>
              <a:t>Succession Facilitators</a:t>
            </a:r>
            <a:endParaRPr lang="en-US" sz="3000" dirty="0">
              <a:latin typeface="Myriad Pro" panose="020B0503030403020204" pitchFamily="34" charset="0"/>
            </a:endParaRPr>
          </a:p>
        </p:txBody>
      </p:sp>
      <p:graphicFrame>
        <p:nvGraphicFramePr>
          <p:cNvPr id="13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1664217"/>
              </p:ext>
            </p:extLst>
          </p:nvPr>
        </p:nvGraphicFramePr>
        <p:xfrm>
          <a:off x="6692628" y="2607715"/>
          <a:ext cx="4914688" cy="301752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457344"/>
                <a:gridCol w="2457344"/>
              </a:tblGrid>
              <a:tr h="33546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Concern</a:t>
                      </a:r>
                      <a:endParaRPr lang="en-US" dirty="0"/>
                    </a:p>
                  </a:txBody>
                  <a:tcPr marL="117263" marR="11726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Step</a:t>
                      </a:r>
                      <a:endParaRPr lang="en-US" dirty="0"/>
                    </a:p>
                  </a:txBody>
                  <a:tcPr marL="117263" marR="117263"/>
                </a:tc>
              </a:tr>
              <a:tr h="335466">
                <a:tc>
                  <a:txBody>
                    <a:bodyPr/>
                    <a:lstStyle/>
                    <a:p>
                      <a:r>
                        <a:rPr lang="en-US" dirty="0" smtClean="0"/>
                        <a:t>Estate Plan</a:t>
                      </a:r>
                      <a:endParaRPr lang="en-US" dirty="0"/>
                    </a:p>
                  </a:txBody>
                  <a:tcPr marL="117263" marR="11726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117263" marR="117263"/>
                </a:tc>
              </a:tr>
              <a:tr h="335466">
                <a:tc>
                  <a:txBody>
                    <a:bodyPr/>
                    <a:lstStyle/>
                    <a:p>
                      <a:r>
                        <a:rPr lang="en-US" dirty="0" smtClean="0"/>
                        <a:t>Financial</a:t>
                      </a:r>
                      <a:endParaRPr lang="en-US" dirty="0"/>
                    </a:p>
                  </a:txBody>
                  <a:tcPr marL="117263" marR="11726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117263" marR="117263"/>
                </a:tc>
              </a:tr>
              <a:tr h="335466">
                <a:tc>
                  <a:txBody>
                    <a:bodyPr/>
                    <a:lstStyle/>
                    <a:p>
                      <a:r>
                        <a:rPr lang="en-US" dirty="0" smtClean="0"/>
                        <a:t>Business</a:t>
                      </a:r>
                      <a:r>
                        <a:rPr lang="en-US" baseline="0" dirty="0" smtClean="0"/>
                        <a:t> Plan</a:t>
                      </a:r>
                      <a:endParaRPr lang="en-US" dirty="0"/>
                    </a:p>
                  </a:txBody>
                  <a:tcPr marL="117263" marR="11726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117263" marR="117263"/>
                </a:tc>
              </a:tr>
              <a:tr h="579023">
                <a:tc>
                  <a:txBody>
                    <a:bodyPr/>
                    <a:lstStyle/>
                    <a:p>
                      <a:r>
                        <a:rPr lang="en-US" dirty="0" smtClean="0"/>
                        <a:t>Dealing with Emotional</a:t>
                      </a:r>
                      <a:r>
                        <a:rPr lang="en-US" baseline="0" dirty="0" smtClean="0"/>
                        <a:t> Roadblocks</a:t>
                      </a:r>
                      <a:endParaRPr lang="en-US" dirty="0"/>
                    </a:p>
                  </a:txBody>
                  <a:tcPr marL="117263" marR="11726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117263" marR="117263"/>
                </a:tc>
              </a:tr>
              <a:tr h="827175">
                <a:tc>
                  <a:txBody>
                    <a:bodyPr/>
                    <a:lstStyle/>
                    <a:p>
                      <a:r>
                        <a:rPr lang="en-US" dirty="0" smtClean="0"/>
                        <a:t>Learning how</a:t>
                      </a:r>
                      <a:r>
                        <a:rPr lang="en-US" baseline="0" dirty="0" smtClean="0"/>
                        <a:t> to C</a:t>
                      </a:r>
                      <a:r>
                        <a:rPr lang="en-US" dirty="0" smtClean="0"/>
                        <a:t>ommunicate and Teambuilding</a:t>
                      </a:r>
                      <a:endParaRPr lang="en-US" dirty="0"/>
                    </a:p>
                  </a:txBody>
                  <a:tcPr marL="117263" marR="11726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117263" marR="11726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490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299" y="952218"/>
            <a:ext cx="99057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Who Should Be Involved in Succession Planning?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pic>
        <p:nvPicPr>
          <p:cNvPr id="10" name="Picture 2" descr="C:\Users\ghadley\AppData\Local\Microsoft\Windows\Temporary Internet Files\Content.IE5\IC98BQ0L\MC900078711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630" y="2521878"/>
            <a:ext cx="1424798" cy="3455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789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953000" y="1081635"/>
            <a:ext cx="2323200" cy="646331"/>
          </a:xfrm>
          <a:prstGeom prst="rect">
            <a:avLst/>
          </a:prstGeom>
          <a:solidFill>
            <a:srgbClr val="7030A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Grandma and Grandpa</a:t>
            </a:r>
          </a:p>
          <a:p>
            <a:r>
              <a:rPr lang="en-US" dirty="0">
                <a:solidFill>
                  <a:schemeClr val="bg1"/>
                </a:solidFill>
              </a:rPr>
              <a:t>(The Past Generation)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67600" y="2055378"/>
            <a:ext cx="2743200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Mom and Dad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(The Current Generation)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67600" y="3591596"/>
            <a:ext cx="2819400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Farming Brother and Sister (The Next Generation)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50303" y="4774118"/>
            <a:ext cx="2322526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Non-Farming 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Brother and Sister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57400" y="3591595"/>
            <a:ext cx="2590800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Brothers’ and Sisters’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Spouses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64818" y="2055378"/>
            <a:ext cx="2575965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Brothers’ and Sisters’ Kids (The Future)</a:t>
            </a:r>
          </a:p>
        </p:txBody>
      </p:sp>
      <p:sp>
        <p:nvSpPr>
          <p:cNvPr id="14" name="Oval 13"/>
          <p:cNvSpPr/>
          <p:nvPr/>
        </p:nvSpPr>
        <p:spPr>
          <a:xfrm>
            <a:off x="5124000" y="2281953"/>
            <a:ext cx="1981200" cy="195192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5" descr="C:\Users\ghadley\AppData\Local\Microsoft\Windows\Temporary Internet Files\Content.IE5\I67LXYGY\MC900297183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514" y="2795877"/>
            <a:ext cx="1624687" cy="884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12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299" y="952218"/>
            <a:ext cx="94817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So, When Should I Begin Succession Planning?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pic>
        <p:nvPicPr>
          <p:cNvPr id="10" name="Picture 2" descr="C:\Users\ghadley\AppData\Local\Microsoft\Windows\Temporary Internet Files\Content.IE5\IC98BQ0L\MC900078711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630" y="2521878"/>
            <a:ext cx="1424798" cy="3455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3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8" y="2196916"/>
            <a:ext cx="776488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On-going </a:t>
            </a:r>
            <a:r>
              <a:rPr lang="en-US" sz="3000" dirty="0" smtClean="0">
                <a:latin typeface="Myriad Pro" panose="020B0503030403020204" pitchFamily="34" charset="0"/>
              </a:rPr>
              <a:t>process</a:t>
            </a:r>
            <a:endParaRPr lang="en-US" sz="3000" dirty="0">
              <a:latin typeface="Myriad Pro" panose="020B0503030403020204" pitchFamily="34" charset="0"/>
            </a:endParaRP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The actual succession plan should be developed before the next generation starts working for the farm in a career position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The plan should be reassessed frequently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Never know when one of the 5 Ds will hit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Today!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02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It Can Be A Lengthy Process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7516718"/>
              </p:ext>
            </p:extLst>
          </p:nvPr>
        </p:nvGraphicFramePr>
        <p:xfrm>
          <a:off x="1981200" y="1971871"/>
          <a:ext cx="8229600" cy="394716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5410200"/>
                <a:gridCol w="28194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Succession Planning Meeting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Meetings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Required</a:t>
                      </a:r>
                    </a:p>
                    <a:p>
                      <a:pPr algn="ctr"/>
                      <a:r>
                        <a:rPr lang="en-US" sz="1000" dirty="0" smtClean="0"/>
                        <a:t>(1/2 Day Meeting)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Team building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 to 2 Meetings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Communications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Meeting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Conflict 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Meeting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Business philosophy and strategy Issues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to 3 Meetings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Operational issues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to 3 Meetings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Financial issues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to 2 Meetings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Decision making and</a:t>
                      </a:r>
                      <a:r>
                        <a:rPr lang="en-US" baseline="0" dirty="0" smtClean="0"/>
                        <a:t> work responsibility transition map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to 2 Meetings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Estate planning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to 4 Meetings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Plan finalization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to 2 Meetings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83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299" y="952218"/>
            <a:ext cx="99057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Succession Planning Can Be Stressful!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pic>
        <p:nvPicPr>
          <p:cNvPr id="10" name="Picture 4" descr="C:\Users\ghadley\AppData\Local\Microsoft\Windows\Temporary Internet Files\Content.IE5\U6WJXCQ5\MC90015372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871" y="2666081"/>
            <a:ext cx="3902429" cy="3095573"/>
          </a:xfrm>
          <a:prstGeom prst="rect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922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953000" y="1081635"/>
            <a:ext cx="2323200" cy="646331"/>
          </a:xfrm>
          <a:prstGeom prst="rect">
            <a:avLst/>
          </a:prstGeom>
          <a:solidFill>
            <a:srgbClr val="7030A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Grandma and Grandpa</a:t>
            </a:r>
          </a:p>
          <a:p>
            <a:r>
              <a:rPr lang="en-US" dirty="0">
                <a:solidFill>
                  <a:schemeClr val="bg1"/>
                </a:solidFill>
              </a:rPr>
              <a:t>(The Past Generation)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67600" y="2055378"/>
            <a:ext cx="2743200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Mom and Dad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(The Current Generation)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67600" y="3591596"/>
            <a:ext cx="2819400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Farming Brother and Sister (The Next Generation)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50303" y="4774118"/>
            <a:ext cx="2322526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Non-Farming 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Brother and Sister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57400" y="3591595"/>
            <a:ext cx="2590800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Brothers’ and Sisters’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Spouses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64818" y="2055378"/>
            <a:ext cx="2575965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Brothers’ and Sisters’ Kids (The Future)</a:t>
            </a:r>
          </a:p>
        </p:txBody>
      </p:sp>
      <p:sp>
        <p:nvSpPr>
          <p:cNvPr id="14" name="Oval 13"/>
          <p:cNvSpPr/>
          <p:nvPr/>
        </p:nvSpPr>
        <p:spPr>
          <a:xfrm>
            <a:off x="5124000" y="2281953"/>
            <a:ext cx="1981200" cy="195192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5" descr="C:\Users\ghadley\AppData\Local\Microsoft\Windows\Temporary Internet Files\Content.IE5\I67LXYGY\MC900297183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514" y="2795877"/>
            <a:ext cx="1624687" cy="884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4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4" descr="C:\Users\ghadley\AppData\Local\Microsoft\Windows\Temporary Internet Files\Content.IE5\7GZIEU27\MC90032642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26" y="1750772"/>
            <a:ext cx="3154374" cy="3163837"/>
          </a:xfrm>
          <a:prstGeom prst="rect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C:\Users\ghadley\AppData\Local\Microsoft\Windows\Temporary Internet Files\Content.IE5\TNWLNRHW\MC900326486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4054" y="1750772"/>
            <a:ext cx="2762543" cy="3209097"/>
          </a:xfrm>
          <a:prstGeom prst="rect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46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Start Today!  It Is So Worth It!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grpSp>
        <p:nvGrpSpPr>
          <p:cNvPr id="10" name="Group 483"/>
          <p:cNvGrpSpPr>
            <a:grpSpLocks noChangeAspect="1"/>
          </p:cNvGrpSpPr>
          <p:nvPr/>
        </p:nvGrpSpPr>
        <p:grpSpPr bwMode="auto">
          <a:xfrm>
            <a:off x="3124201" y="2689275"/>
            <a:ext cx="2877811" cy="1893689"/>
            <a:chOff x="2301" y="1779"/>
            <a:chExt cx="1158" cy="762"/>
          </a:xfrm>
        </p:grpSpPr>
        <p:sp>
          <p:nvSpPr>
            <p:cNvPr id="11" name="AutoShape 482"/>
            <p:cNvSpPr>
              <a:spLocks noChangeAspect="1" noChangeArrowheads="1" noTextEdit="1"/>
            </p:cNvSpPr>
            <p:nvPr/>
          </p:nvSpPr>
          <p:spPr bwMode="auto">
            <a:xfrm>
              <a:off x="2301" y="1779"/>
              <a:ext cx="1158" cy="762"/>
            </a:xfrm>
            <a:prstGeom prst="rect">
              <a:avLst/>
            </a:prstGeom>
            <a:noFill/>
            <a:ln w="38100">
              <a:solidFill>
                <a:srgbClr val="703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484"/>
            <p:cNvSpPr>
              <a:spLocks/>
            </p:cNvSpPr>
            <p:nvPr/>
          </p:nvSpPr>
          <p:spPr bwMode="auto">
            <a:xfrm>
              <a:off x="2315" y="1822"/>
              <a:ext cx="1130" cy="676"/>
            </a:xfrm>
            <a:custGeom>
              <a:avLst/>
              <a:gdLst>
                <a:gd name="T0" fmla="*/ 1191 w 2258"/>
                <a:gd name="T1" fmla="*/ 1335 h 1354"/>
                <a:gd name="T2" fmla="*/ 1359 w 2258"/>
                <a:gd name="T3" fmla="*/ 1352 h 1354"/>
                <a:gd name="T4" fmla="*/ 1518 w 2258"/>
                <a:gd name="T5" fmla="*/ 1353 h 1354"/>
                <a:gd name="T6" fmla="*/ 1668 w 2258"/>
                <a:gd name="T7" fmla="*/ 1339 h 1354"/>
                <a:gd name="T8" fmla="*/ 1805 w 2258"/>
                <a:gd name="T9" fmla="*/ 1312 h 1354"/>
                <a:gd name="T10" fmla="*/ 1928 w 2258"/>
                <a:gd name="T11" fmla="*/ 1272 h 1354"/>
                <a:gd name="T12" fmla="*/ 2035 w 2258"/>
                <a:gd name="T13" fmla="*/ 1220 h 1354"/>
                <a:gd name="T14" fmla="*/ 2122 w 2258"/>
                <a:gd name="T15" fmla="*/ 1156 h 1354"/>
                <a:gd name="T16" fmla="*/ 2190 w 2258"/>
                <a:gd name="T17" fmla="*/ 1082 h 1354"/>
                <a:gd name="T18" fmla="*/ 2236 w 2258"/>
                <a:gd name="T19" fmla="*/ 997 h 1354"/>
                <a:gd name="T20" fmla="*/ 2257 w 2258"/>
                <a:gd name="T21" fmla="*/ 903 h 1354"/>
                <a:gd name="T22" fmla="*/ 2252 w 2258"/>
                <a:gd name="T23" fmla="*/ 802 h 1354"/>
                <a:gd name="T24" fmla="*/ 2222 w 2258"/>
                <a:gd name="T25" fmla="*/ 702 h 1354"/>
                <a:gd name="T26" fmla="*/ 2169 w 2258"/>
                <a:gd name="T27" fmla="*/ 603 h 1354"/>
                <a:gd name="T28" fmla="*/ 2095 w 2258"/>
                <a:gd name="T29" fmla="*/ 507 h 1354"/>
                <a:gd name="T30" fmla="*/ 2000 w 2258"/>
                <a:gd name="T31" fmla="*/ 415 h 1354"/>
                <a:gd name="T32" fmla="*/ 1888 w 2258"/>
                <a:gd name="T33" fmla="*/ 327 h 1354"/>
                <a:gd name="T34" fmla="*/ 1760 w 2258"/>
                <a:gd name="T35" fmla="*/ 248 h 1354"/>
                <a:gd name="T36" fmla="*/ 1618 w 2258"/>
                <a:gd name="T37" fmla="*/ 176 h 1354"/>
                <a:gd name="T38" fmla="*/ 1463 w 2258"/>
                <a:gd name="T39" fmla="*/ 115 h 1354"/>
                <a:gd name="T40" fmla="*/ 1298 w 2258"/>
                <a:gd name="T41" fmla="*/ 66 h 1354"/>
                <a:gd name="T42" fmla="*/ 1126 w 2258"/>
                <a:gd name="T43" fmla="*/ 29 h 1354"/>
                <a:gd name="T44" fmla="*/ 955 w 2258"/>
                <a:gd name="T45" fmla="*/ 7 h 1354"/>
                <a:gd name="T46" fmla="*/ 791 w 2258"/>
                <a:gd name="T47" fmla="*/ 0 h 1354"/>
                <a:gd name="T48" fmla="*/ 639 w 2258"/>
                <a:gd name="T49" fmla="*/ 9 h 1354"/>
                <a:gd name="T50" fmla="*/ 498 w 2258"/>
                <a:gd name="T51" fmla="*/ 31 h 1354"/>
                <a:gd name="T52" fmla="*/ 370 w 2258"/>
                <a:gd name="T53" fmla="*/ 67 h 1354"/>
                <a:gd name="T54" fmla="*/ 258 w 2258"/>
                <a:gd name="T55" fmla="*/ 115 h 1354"/>
                <a:gd name="T56" fmla="*/ 163 w 2258"/>
                <a:gd name="T57" fmla="*/ 176 h 1354"/>
                <a:gd name="T58" fmla="*/ 89 w 2258"/>
                <a:gd name="T59" fmla="*/ 248 h 1354"/>
                <a:gd name="T60" fmla="*/ 34 w 2258"/>
                <a:gd name="T61" fmla="*/ 329 h 1354"/>
                <a:gd name="T62" fmla="*/ 6 w 2258"/>
                <a:gd name="T63" fmla="*/ 421 h 1354"/>
                <a:gd name="T64" fmla="*/ 1 w 2258"/>
                <a:gd name="T65" fmla="*/ 520 h 1354"/>
                <a:gd name="T66" fmla="*/ 23 w 2258"/>
                <a:gd name="T67" fmla="*/ 621 h 1354"/>
                <a:gd name="T68" fmla="*/ 69 w 2258"/>
                <a:gd name="T69" fmla="*/ 720 h 1354"/>
                <a:gd name="T70" fmla="*/ 137 w 2258"/>
                <a:gd name="T71" fmla="*/ 817 h 1354"/>
                <a:gd name="T72" fmla="*/ 224 w 2258"/>
                <a:gd name="T73" fmla="*/ 911 h 1354"/>
                <a:gd name="T74" fmla="*/ 330 w 2258"/>
                <a:gd name="T75" fmla="*/ 999 h 1354"/>
                <a:gd name="T76" fmla="*/ 454 w 2258"/>
                <a:gd name="T77" fmla="*/ 1082 h 1354"/>
                <a:gd name="T78" fmla="*/ 592 w 2258"/>
                <a:gd name="T79" fmla="*/ 1156 h 1354"/>
                <a:gd name="T80" fmla="*/ 743 w 2258"/>
                <a:gd name="T81" fmla="*/ 1220 h 1354"/>
                <a:gd name="T82" fmla="*/ 904 w 2258"/>
                <a:gd name="T83" fmla="*/ 1274 h 1354"/>
                <a:gd name="T84" fmla="*/ 1076 w 2258"/>
                <a:gd name="T85" fmla="*/ 1316 h 1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258" h="1354">
                  <a:moveTo>
                    <a:pt x="1076" y="1316"/>
                  </a:moveTo>
                  <a:lnTo>
                    <a:pt x="1134" y="1326"/>
                  </a:lnTo>
                  <a:lnTo>
                    <a:pt x="1191" y="1335"/>
                  </a:lnTo>
                  <a:lnTo>
                    <a:pt x="1248" y="1342"/>
                  </a:lnTo>
                  <a:lnTo>
                    <a:pt x="1304" y="1348"/>
                  </a:lnTo>
                  <a:lnTo>
                    <a:pt x="1359" y="1352"/>
                  </a:lnTo>
                  <a:lnTo>
                    <a:pt x="1414" y="1354"/>
                  </a:lnTo>
                  <a:lnTo>
                    <a:pt x="1467" y="1354"/>
                  </a:lnTo>
                  <a:lnTo>
                    <a:pt x="1518" y="1353"/>
                  </a:lnTo>
                  <a:lnTo>
                    <a:pt x="1570" y="1349"/>
                  </a:lnTo>
                  <a:lnTo>
                    <a:pt x="1620" y="1346"/>
                  </a:lnTo>
                  <a:lnTo>
                    <a:pt x="1668" y="1339"/>
                  </a:lnTo>
                  <a:lnTo>
                    <a:pt x="1715" y="1332"/>
                  </a:lnTo>
                  <a:lnTo>
                    <a:pt x="1760" y="1323"/>
                  </a:lnTo>
                  <a:lnTo>
                    <a:pt x="1805" y="1312"/>
                  </a:lnTo>
                  <a:lnTo>
                    <a:pt x="1848" y="1301"/>
                  </a:lnTo>
                  <a:lnTo>
                    <a:pt x="1888" y="1287"/>
                  </a:lnTo>
                  <a:lnTo>
                    <a:pt x="1928" y="1272"/>
                  </a:lnTo>
                  <a:lnTo>
                    <a:pt x="1966" y="1256"/>
                  </a:lnTo>
                  <a:lnTo>
                    <a:pt x="2001" y="1239"/>
                  </a:lnTo>
                  <a:lnTo>
                    <a:pt x="2035" y="1220"/>
                  </a:lnTo>
                  <a:lnTo>
                    <a:pt x="2066" y="1200"/>
                  </a:lnTo>
                  <a:lnTo>
                    <a:pt x="2096" y="1179"/>
                  </a:lnTo>
                  <a:lnTo>
                    <a:pt x="2122" y="1156"/>
                  </a:lnTo>
                  <a:lnTo>
                    <a:pt x="2148" y="1133"/>
                  </a:lnTo>
                  <a:lnTo>
                    <a:pt x="2169" y="1107"/>
                  </a:lnTo>
                  <a:lnTo>
                    <a:pt x="2190" y="1082"/>
                  </a:lnTo>
                  <a:lnTo>
                    <a:pt x="2207" y="1055"/>
                  </a:lnTo>
                  <a:lnTo>
                    <a:pt x="2224" y="1026"/>
                  </a:lnTo>
                  <a:lnTo>
                    <a:pt x="2236" y="997"/>
                  </a:lnTo>
                  <a:lnTo>
                    <a:pt x="2246" y="966"/>
                  </a:lnTo>
                  <a:lnTo>
                    <a:pt x="2252" y="935"/>
                  </a:lnTo>
                  <a:lnTo>
                    <a:pt x="2257" y="903"/>
                  </a:lnTo>
                  <a:lnTo>
                    <a:pt x="2258" y="869"/>
                  </a:lnTo>
                  <a:lnTo>
                    <a:pt x="2257" y="836"/>
                  </a:lnTo>
                  <a:lnTo>
                    <a:pt x="2252" y="802"/>
                  </a:lnTo>
                  <a:lnTo>
                    <a:pt x="2246" y="769"/>
                  </a:lnTo>
                  <a:lnTo>
                    <a:pt x="2235" y="736"/>
                  </a:lnTo>
                  <a:lnTo>
                    <a:pt x="2222" y="702"/>
                  </a:lnTo>
                  <a:lnTo>
                    <a:pt x="2207" y="669"/>
                  </a:lnTo>
                  <a:lnTo>
                    <a:pt x="2189" y="636"/>
                  </a:lnTo>
                  <a:lnTo>
                    <a:pt x="2169" y="603"/>
                  </a:lnTo>
                  <a:lnTo>
                    <a:pt x="2146" y="571"/>
                  </a:lnTo>
                  <a:lnTo>
                    <a:pt x="2121" y="539"/>
                  </a:lnTo>
                  <a:lnTo>
                    <a:pt x="2095" y="507"/>
                  </a:lnTo>
                  <a:lnTo>
                    <a:pt x="2065" y="476"/>
                  </a:lnTo>
                  <a:lnTo>
                    <a:pt x="2034" y="444"/>
                  </a:lnTo>
                  <a:lnTo>
                    <a:pt x="2000" y="415"/>
                  </a:lnTo>
                  <a:lnTo>
                    <a:pt x="1964" y="385"/>
                  </a:lnTo>
                  <a:lnTo>
                    <a:pt x="1928" y="356"/>
                  </a:lnTo>
                  <a:lnTo>
                    <a:pt x="1888" y="327"/>
                  </a:lnTo>
                  <a:lnTo>
                    <a:pt x="1847" y="299"/>
                  </a:lnTo>
                  <a:lnTo>
                    <a:pt x="1804" y="273"/>
                  </a:lnTo>
                  <a:lnTo>
                    <a:pt x="1760" y="248"/>
                  </a:lnTo>
                  <a:lnTo>
                    <a:pt x="1714" y="223"/>
                  </a:lnTo>
                  <a:lnTo>
                    <a:pt x="1667" y="199"/>
                  </a:lnTo>
                  <a:lnTo>
                    <a:pt x="1618" y="176"/>
                  </a:lnTo>
                  <a:lnTo>
                    <a:pt x="1567" y="154"/>
                  </a:lnTo>
                  <a:lnTo>
                    <a:pt x="1516" y="135"/>
                  </a:lnTo>
                  <a:lnTo>
                    <a:pt x="1463" y="115"/>
                  </a:lnTo>
                  <a:lnTo>
                    <a:pt x="1409" y="97"/>
                  </a:lnTo>
                  <a:lnTo>
                    <a:pt x="1354" y="81"/>
                  </a:lnTo>
                  <a:lnTo>
                    <a:pt x="1298" y="66"/>
                  </a:lnTo>
                  <a:lnTo>
                    <a:pt x="1241" y="52"/>
                  </a:lnTo>
                  <a:lnTo>
                    <a:pt x="1183" y="39"/>
                  </a:lnTo>
                  <a:lnTo>
                    <a:pt x="1126" y="29"/>
                  </a:lnTo>
                  <a:lnTo>
                    <a:pt x="1068" y="20"/>
                  </a:lnTo>
                  <a:lnTo>
                    <a:pt x="1010" y="13"/>
                  </a:lnTo>
                  <a:lnTo>
                    <a:pt x="955" y="7"/>
                  </a:lnTo>
                  <a:lnTo>
                    <a:pt x="900" y="4"/>
                  </a:lnTo>
                  <a:lnTo>
                    <a:pt x="846" y="1"/>
                  </a:lnTo>
                  <a:lnTo>
                    <a:pt x="791" y="0"/>
                  </a:lnTo>
                  <a:lnTo>
                    <a:pt x="740" y="2"/>
                  </a:lnTo>
                  <a:lnTo>
                    <a:pt x="689" y="5"/>
                  </a:lnTo>
                  <a:lnTo>
                    <a:pt x="639" y="9"/>
                  </a:lnTo>
                  <a:lnTo>
                    <a:pt x="590" y="15"/>
                  </a:lnTo>
                  <a:lnTo>
                    <a:pt x="543" y="22"/>
                  </a:lnTo>
                  <a:lnTo>
                    <a:pt x="498" y="31"/>
                  </a:lnTo>
                  <a:lnTo>
                    <a:pt x="453" y="42"/>
                  </a:lnTo>
                  <a:lnTo>
                    <a:pt x="410" y="54"/>
                  </a:lnTo>
                  <a:lnTo>
                    <a:pt x="370" y="67"/>
                  </a:lnTo>
                  <a:lnTo>
                    <a:pt x="330" y="82"/>
                  </a:lnTo>
                  <a:lnTo>
                    <a:pt x="292" y="98"/>
                  </a:lnTo>
                  <a:lnTo>
                    <a:pt x="258" y="115"/>
                  </a:lnTo>
                  <a:lnTo>
                    <a:pt x="223" y="135"/>
                  </a:lnTo>
                  <a:lnTo>
                    <a:pt x="192" y="154"/>
                  </a:lnTo>
                  <a:lnTo>
                    <a:pt x="163" y="176"/>
                  </a:lnTo>
                  <a:lnTo>
                    <a:pt x="136" y="198"/>
                  </a:lnTo>
                  <a:lnTo>
                    <a:pt x="110" y="222"/>
                  </a:lnTo>
                  <a:lnTo>
                    <a:pt x="89" y="248"/>
                  </a:lnTo>
                  <a:lnTo>
                    <a:pt x="68" y="274"/>
                  </a:lnTo>
                  <a:lnTo>
                    <a:pt x="51" y="301"/>
                  </a:lnTo>
                  <a:lnTo>
                    <a:pt x="34" y="329"/>
                  </a:lnTo>
                  <a:lnTo>
                    <a:pt x="22" y="359"/>
                  </a:lnTo>
                  <a:lnTo>
                    <a:pt x="12" y="389"/>
                  </a:lnTo>
                  <a:lnTo>
                    <a:pt x="6" y="421"/>
                  </a:lnTo>
                  <a:lnTo>
                    <a:pt x="1" y="454"/>
                  </a:lnTo>
                  <a:lnTo>
                    <a:pt x="0" y="487"/>
                  </a:lnTo>
                  <a:lnTo>
                    <a:pt x="1" y="520"/>
                  </a:lnTo>
                  <a:lnTo>
                    <a:pt x="6" y="554"/>
                  </a:lnTo>
                  <a:lnTo>
                    <a:pt x="12" y="587"/>
                  </a:lnTo>
                  <a:lnTo>
                    <a:pt x="23" y="621"/>
                  </a:lnTo>
                  <a:lnTo>
                    <a:pt x="36" y="654"/>
                  </a:lnTo>
                  <a:lnTo>
                    <a:pt x="51" y="686"/>
                  </a:lnTo>
                  <a:lnTo>
                    <a:pt x="69" y="720"/>
                  </a:lnTo>
                  <a:lnTo>
                    <a:pt x="89" y="753"/>
                  </a:lnTo>
                  <a:lnTo>
                    <a:pt x="112" y="785"/>
                  </a:lnTo>
                  <a:lnTo>
                    <a:pt x="137" y="817"/>
                  </a:lnTo>
                  <a:lnTo>
                    <a:pt x="163" y="849"/>
                  </a:lnTo>
                  <a:lnTo>
                    <a:pt x="193" y="880"/>
                  </a:lnTo>
                  <a:lnTo>
                    <a:pt x="224" y="911"/>
                  </a:lnTo>
                  <a:lnTo>
                    <a:pt x="258" y="941"/>
                  </a:lnTo>
                  <a:lnTo>
                    <a:pt x="294" y="971"/>
                  </a:lnTo>
                  <a:lnTo>
                    <a:pt x="330" y="999"/>
                  </a:lnTo>
                  <a:lnTo>
                    <a:pt x="370" y="1028"/>
                  </a:lnTo>
                  <a:lnTo>
                    <a:pt x="411" y="1056"/>
                  </a:lnTo>
                  <a:lnTo>
                    <a:pt x="454" y="1082"/>
                  </a:lnTo>
                  <a:lnTo>
                    <a:pt x="499" y="1107"/>
                  </a:lnTo>
                  <a:lnTo>
                    <a:pt x="545" y="1133"/>
                  </a:lnTo>
                  <a:lnTo>
                    <a:pt x="592" y="1156"/>
                  </a:lnTo>
                  <a:lnTo>
                    <a:pt x="640" y="1179"/>
                  </a:lnTo>
                  <a:lnTo>
                    <a:pt x="691" y="1201"/>
                  </a:lnTo>
                  <a:lnTo>
                    <a:pt x="743" y="1220"/>
                  </a:lnTo>
                  <a:lnTo>
                    <a:pt x="796" y="1240"/>
                  </a:lnTo>
                  <a:lnTo>
                    <a:pt x="850" y="1258"/>
                  </a:lnTo>
                  <a:lnTo>
                    <a:pt x="904" y="1274"/>
                  </a:lnTo>
                  <a:lnTo>
                    <a:pt x="961" y="1289"/>
                  </a:lnTo>
                  <a:lnTo>
                    <a:pt x="1018" y="1303"/>
                  </a:lnTo>
                  <a:lnTo>
                    <a:pt x="1076" y="1316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85"/>
            <p:cNvSpPr>
              <a:spLocks/>
            </p:cNvSpPr>
            <p:nvPr/>
          </p:nvSpPr>
          <p:spPr bwMode="auto">
            <a:xfrm>
              <a:off x="2528" y="2349"/>
              <a:ext cx="639" cy="46"/>
            </a:xfrm>
            <a:custGeom>
              <a:avLst/>
              <a:gdLst>
                <a:gd name="T0" fmla="*/ 1265 w 1278"/>
                <a:gd name="T1" fmla="*/ 78 h 92"/>
                <a:gd name="T2" fmla="*/ 1231 w 1278"/>
                <a:gd name="T3" fmla="*/ 76 h 92"/>
                <a:gd name="T4" fmla="*/ 1183 w 1278"/>
                <a:gd name="T5" fmla="*/ 71 h 92"/>
                <a:gd name="T6" fmla="*/ 1127 w 1278"/>
                <a:gd name="T7" fmla="*/ 66 h 92"/>
                <a:gd name="T8" fmla="*/ 1061 w 1278"/>
                <a:gd name="T9" fmla="*/ 61 h 92"/>
                <a:gd name="T10" fmla="*/ 989 w 1278"/>
                <a:gd name="T11" fmla="*/ 54 h 92"/>
                <a:gd name="T12" fmla="*/ 910 w 1278"/>
                <a:gd name="T13" fmla="*/ 47 h 92"/>
                <a:gd name="T14" fmla="*/ 830 w 1278"/>
                <a:gd name="T15" fmla="*/ 39 h 92"/>
                <a:gd name="T16" fmla="*/ 748 w 1278"/>
                <a:gd name="T17" fmla="*/ 31 h 92"/>
                <a:gd name="T18" fmla="*/ 665 w 1278"/>
                <a:gd name="T19" fmla="*/ 24 h 92"/>
                <a:gd name="T20" fmla="*/ 585 w 1278"/>
                <a:gd name="T21" fmla="*/ 17 h 92"/>
                <a:gd name="T22" fmla="*/ 509 w 1278"/>
                <a:gd name="T23" fmla="*/ 11 h 92"/>
                <a:gd name="T24" fmla="*/ 438 w 1278"/>
                <a:gd name="T25" fmla="*/ 5 h 92"/>
                <a:gd name="T26" fmla="*/ 374 w 1278"/>
                <a:gd name="T27" fmla="*/ 2 h 92"/>
                <a:gd name="T28" fmla="*/ 320 w 1278"/>
                <a:gd name="T29" fmla="*/ 0 h 92"/>
                <a:gd name="T30" fmla="*/ 278 w 1278"/>
                <a:gd name="T31" fmla="*/ 0 h 92"/>
                <a:gd name="T32" fmla="*/ 245 w 1278"/>
                <a:gd name="T33" fmla="*/ 1 h 92"/>
                <a:gd name="T34" fmla="*/ 210 w 1278"/>
                <a:gd name="T35" fmla="*/ 3 h 92"/>
                <a:gd name="T36" fmla="*/ 168 w 1278"/>
                <a:gd name="T37" fmla="*/ 8 h 92"/>
                <a:gd name="T38" fmla="*/ 124 w 1278"/>
                <a:gd name="T39" fmla="*/ 13 h 92"/>
                <a:gd name="T40" fmla="*/ 83 w 1278"/>
                <a:gd name="T41" fmla="*/ 19 h 92"/>
                <a:gd name="T42" fmla="*/ 46 w 1278"/>
                <a:gd name="T43" fmla="*/ 25 h 92"/>
                <a:gd name="T44" fmla="*/ 18 w 1278"/>
                <a:gd name="T45" fmla="*/ 31 h 92"/>
                <a:gd name="T46" fmla="*/ 2 w 1278"/>
                <a:gd name="T47" fmla="*/ 35 h 92"/>
                <a:gd name="T48" fmla="*/ 30 w 1278"/>
                <a:gd name="T49" fmla="*/ 33 h 92"/>
                <a:gd name="T50" fmla="*/ 96 w 1278"/>
                <a:gd name="T51" fmla="*/ 29 h 92"/>
                <a:gd name="T52" fmla="*/ 167 w 1278"/>
                <a:gd name="T53" fmla="*/ 28 h 92"/>
                <a:gd name="T54" fmla="*/ 242 w 1278"/>
                <a:gd name="T55" fmla="*/ 31 h 92"/>
                <a:gd name="T56" fmla="*/ 323 w 1278"/>
                <a:gd name="T57" fmla="*/ 36 h 92"/>
                <a:gd name="T58" fmla="*/ 404 w 1278"/>
                <a:gd name="T59" fmla="*/ 42 h 92"/>
                <a:gd name="T60" fmla="*/ 490 w 1278"/>
                <a:gd name="T61" fmla="*/ 50 h 92"/>
                <a:gd name="T62" fmla="*/ 577 w 1278"/>
                <a:gd name="T63" fmla="*/ 58 h 92"/>
                <a:gd name="T64" fmla="*/ 665 w 1278"/>
                <a:gd name="T65" fmla="*/ 67 h 92"/>
                <a:gd name="T66" fmla="*/ 754 w 1278"/>
                <a:gd name="T67" fmla="*/ 76 h 92"/>
                <a:gd name="T68" fmla="*/ 841 w 1278"/>
                <a:gd name="T69" fmla="*/ 82 h 92"/>
                <a:gd name="T70" fmla="*/ 928 w 1278"/>
                <a:gd name="T71" fmla="*/ 88 h 92"/>
                <a:gd name="T72" fmla="*/ 1012 w 1278"/>
                <a:gd name="T73" fmla="*/ 92 h 92"/>
                <a:gd name="T74" fmla="*/ 1092 w 1278"/>
                <a:gd name="T75" fmla="*/ 92 h 92"/>
                <a:gd name="T76" fmla="*/ 1170 w 1278"/>
                <a:gd name="T77" fmla="*/ 89 h 92"/>
                <a:gd name="T78" fmla="*/ 1243 w 1278"/>
                <a:gd name="T79" fmla="*/ 8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78" h="92">
                  <a:moveTo>
                    <a:pt x="1278" y="78"/>
                  </a:moveTo>
                  <a:lnTo>
                    <a:pt x="1265" y="78"/>
                  </a:lnTo>
                  <a:lnTo>
                    <a:pt x="1250" y="77"/>
                  </a:lnTo>
                  <a:lnTo>
                    <a:pt x="1231" y="76"/>
                  </a:lnTo>
                  <a:lnTo>
                    <a:pt x="1209" y="73"/>
                  </a:lnTo>
                  <a:lnTo>
                    <a:pt x="1183" y="71"/>
                  </a:lnTo>
                  <a:lnTo>
                    <a:pt x="1157" y="69"/>
                  </a:lnTo>
                  <a:lnTo>
                    <a:pt x="1127" y="66"/>
                  </a:lnTo>
                  <a:lnTo>
                    <a:pt x="1095" y="64"/>
                  </a:lnTo>
                  <a:lnTo>
                    <a:pt x="1061" y="61"/>
                  </a:lnTo>
                  <a:lnTo>
                    <a:pt x="1025" y="57"/>
                  </a:lnTo>
                  <a:lnTo>
                    <a:pt x="989" y="54"/>
                  </a:lnTo>
                  <a:lnTo>
                    <a:pt x="949" y="50"/>
                  </a:lnTo>
                  <a:lnTo>
                    <a:pt x="910" y="47"/>
                  </a:lnTo>
                  <a:lnTo>
                    <a:pt x="870" y="42"/>
                  </a:lnTo>
                  <a:lnTo>
                    <a:pt x="830" y="39"/>
                  </a:lnTo>
                  <a:lnTo>
                    <a:pt x="788" y="35"/>
                  </a:lnTo>
                  <a:lnTo>
                    <a:pt x="748" y="31"/>
                  </a:lnTo>
                  <a:lnTo>
                    <a:pt x="706" y="27"/>
                  </a:lnTo>
                  <a:lnTo>
                    <a:pt x="665" y="24"/>
                  </a:lnTo>
                  <a:lnTo>
                    <a:pt x="624" y="20"/>
                  </a:lnTo>
                  <a:lnTo>
                    <a:pt x="585" y="17"/>
                  </a:lnTo>
                  <a:lnTo>
                    <a:pt x="546" y="13"/>
                  </a:lnTo>
                  <a:lnTo>
                    <a:pt x="509" y="11"/>
                  </a:lnTo>
                  <a:lnTo>
                    <a:pt x="472" y="8"/>
                  </a:lnTo>
                  <a:lnTo>
                    <a:pt x="438" y="5"/>
                  </a:lnTo>
                  <a:lnTo>
                    <a:pt x="406" y="4"/>
                  </a:lnTo>
                  <a:lnTo>
                    <a:pt x="374" y="2"/>
                  </a:lnTo>
                  <a:lnTo>
                    <a:pt x="347" y="1"/>
                  </a:lnTo>
                  <a:lnTo>
                    <a:pt x="320" y="0"/>
                  </a:lnTo>
                  <a:lnTo>
                    <a:pt x="297" y="0"/>
                  </a:lnTo>
                  <a:lnTo>
                    <a:pt x="278" y="0"/>
                  </a:lnTo>
                  <a:lnTo>
                    <a:pt x="260" y="0"/>
                  </a:lnTo>
                  <a:lnTo>
                    <a:pt x="245" y="1"/>
                  </a:lnTo>
                  <a:lnTo>
                    <a:pt x="228" y="2"/>
                  </a:lnTo>
                  <a:lnTo>
                    <a:pt x="210" y="3"/>
                  </a:lnTo>
                  <a:lnTo>
                    <a:pt x="190" y="5"/>
                  </a:lnTo>
                  <a:lnTo>
                    <a:pt x="168" y="8"/>
                  </a:lnTo>
                  <a:lnTo>
                    <a:pt x="146" y="11"/>
                  </a:lnTo>
                  <a:lnTo>
                    <a:pt x="124" y="13"/>
                  </a:lnTo>
                  <a:lnTo>
                    <a:pt x="104" y="16"/>
                  </a:lnTo>
                  <a:lnTo>
                    <a:pt x="83" y="19"/>
                  </a:lnTo>
                  <a:lnTo>
                    <a:pt x="63" y="23"/>
                  </a:lnTo>
                  <a:lnTo>
                    <a:pt x="46" y="25"/>
                  </a:lnTo>
                  <a:lnTo>
                    <a:pt x="31" y="27"/>
                  </a:lnTo>
                  <a:lnTo>
                    <a:pt x="18" y="31"/>
                  </a:lnTo>
                  <a:lnTo>
                    <a:pt x="8" y="33"/>
                  </a:lnTo>
                  <a:lnTo>
                    <a:pt x="2" y="35"/>
                  </a:lnTo>
                  <a:lnTo>
                    <a:pt x="0" y="36"/>
                  </a:lnTo>
                  <a:lnTo>
                    <a:pt x="30" y="33"/>
                  </a:lnTo>
                  <a:lnTo>
                    <a:pt x="62" y="31"/>
                  </a:lnTo>
                  <a:lnTo>
                    <a:pt x="96" y="29"/>
                  </a:lnTo>
                  <a:lnTo>
                    <a:pt x="130" y="28"/>
                  </a:lnTo>
                  <a:lnTo>
                    <a:pt x="167" y="28"/>
                  </a:lnTo>
                  <a:lnTo>
                    <a:pt x="204" y="29"/>
                  </a:lnTo>
                  <a:lnTo>
                    <a:pt x="242" y="31"/>
                  </a:lnTo>
                  <a:lnTo>
                    <a:pt x="282" y="33"/>
                  </a:lnTo>
                  <a:lnTo>
                    <a:pt x="323" y="36"/>
                  </a:lnTo>
                  <a:lnTo>
                    <a:pt x="363" y="39"/>
                  </a:lnTo>
                  <a:lnTo>
                    <a:pt x="404" y="42"/>
                  </a:lnTo>
                  <a:lnTo>
                    <a:pt x="447" y="47"/>
                  </a:lnTo>
                  <a:lnTo>
                    <a:pt x="490" y="50"/>
                  </a:lnTo>
                  <a:lnTo>
                    <a:pt x="533" y="55"/>
                  </a:lnTo>
                  <a:lnTo>
                    <a:pt x="577" y="58"/>
                  </a:lnTo>
                  <a:lnTo>
                    <a:pt x="621" y="63"/>
                  </a:lnTo>
                  <a:lnTo>
                    <a:pt x="665" y="67"/>
                  </a:lnTo>
                  <a:lnTo>
                    <a:pt x="710" y="72"/>
                  </a:lnTo>
                  <a:lnTo>
                    <a:pt x="754" y="76"/>
                  </a:lnTo>
                  <a:lnTo>
                    <a:pt x="797" y="79"/>
                  </a:lnTo>
                  <a:lnTo>
                    <a:pt x="841" y="82"/>
                  </a:lnTo>
                  <a:lnTo>
                    <a:pt x="884" y="86"/>
                  </a:lnTo>
                  <a:lnTo>
                    <a:pt x="928" y="88"/>
                  </a:lnTo>
                  <a:lnTo>
                    <a:pt x="969" y="90"/>
                  </a:lnTo>
                  <a:lnTo>
                    <a:pt x="1012" y="92"/>
                  </a:lnTo>
                  <a:lnTo>
                    <a:pt x="1052" y="92"/>
                  </a:lnTo>
                  <a:lnTo>
                    <a:pt x="1092" y="92"/>
                  </a:lnTo>
                  <a:lnTo>
                    <a:pt x="1131" y="92"/>
                  </a:lnTo>
                  <a:lnTo>
                    <a:pt x="1170" y="89"/>
                  </a:lnTo>
                  <a:lnTo>
                    <a:pt x="1208" y="87"/>
                  </a:lnTo>
                  <a:lnTo>
                    <a:pt x="1243" y="82"/>
                  </a:lnTo>
                  <a:lnTo>
                    <a:pt x="1278" y="78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86"/>
            <p:cNvSpPr>
              <a:spLocks/>
            </p:cNvSpPr>
            <p:nvPr/>
          </p:nvSpPr>
          <p:spPr bwMode="auto">
            <a:xfrm>
              <a:off x="2933" y="1807"/>
              <a:ext cx="145" cy="83"/>
            </a:xfrm>
            <a:custGeom>
              <a:avLst/>
              <a:gdLst>
                <a:gd name="T0" fmla="*/ 142 w 289"/>
                <a:gd name="T1" fmla="*/ 46 h 166"/>
                <a:gd name="T2" fmla="*/ 168 w 289"/>
                <a:gd name="T3" fmla="*/ 51 h 166"/>
                <a:gd name="T4" fmla="*/ 194 w 289"/>
                <a:gd name="T5" fmla="*/ 59 h 166"/>
                <a:gd name="T6" fmla="*/ 217 w 289"/>
                <a:gd name="T7" fmla="*/ 70 h 166"/>
                <a:gd name="T8" fmla="*/ 237 w 289"/>
                <a:gd name="T9" fmla="*/ 85 h 166"/>
                <a:gd name="T10" fmla="*/ 255 w 289"/>
                <a:gd name="T11" fmla="*/ 103 h 166"/>
                <a:gd name="T12" fmla="*/ 270 w 289"/>
                <a:gd name="T13" fmla="*/ 121 h 166"/>
                <a:gd name="T14" fmla="*/ 281 w 289"/>
                <a:gd name="T15" fmla="*/ 143 h 166"/>
                <a:gd name="T16" fmla="*/ 288 w 289"/>
                <a:gd name="T17" fmla="*/ 166 h 166"/>
                <a:gd name="T18" fmla="*/ 289 w 289"/>
                <a:gd name="T19" fmla="*/ 161 h 166"/>
                <a:gd name="T20" fmla="*/ 289 w 289"/>
                <a:gd name="T21" fmla="*/ 156 h 166"/>
                <a:gd name="T22" fmla="*/ 289 w 289"/>
                <a:gd name="T23" fmla="*/ 151 h 166"/>
                <a:gd name="T24" fmla="*/ 289 w 289"/>
                <a:gd name="T25" fmla="*/ 146 h 166"/>
                <a:gd name="T26" fmla="*/ 285 w 289"/>
                <a:gd name="T27" fmla="*/ 120 h 166"/>
                <a:gd name="T28" fmla="*/ 274 w 289"/>
                <a:gd name="T29" fmla="*/ 95 h 166"/>
                <a:gd name="T30" fmla="*/ 259 w 289"/>
                <a:gd name="T31" fmla="*/ 70 h 166"/>
                <a:gd name="T32" fmla="*/ 240 w 289"/>
                <a:gd name="T33" fmla="*/ 50 h 166"/>
                <a:gd name="T34" fmla="*/ 215 w 289"/>
                <a:gd name="T35" fmla="*/ 31 h 166"/>
                <a:gd name="T36" fmla="*/ 189 w 289"/>
                <a:gd name="T37" fmla="*/ 16 h 166"/>
                <a:gd name="T38" fmla="*/ 160 w 289"/>
                <a:gd name="T39" fmla="*/ 6 h 166"/>
                <a:gd name="T40" fmla="*/ 130 w 289"/>
                <a:gd name="T41" fmla="*/ 0 h 166"/>
                <a:gd name="T42" fmla="*/ 101 w 289"/>
                <a:gd name="T43" fmla="*/ 1 h 166"/>
                <a:gd name="T44" fmla="*/ 75 w 289"/>
                <a:gd name="T45" fmla="*/ 8 h 166"/>
                <a:gd name="T46" fmla="*/ 53 w 289"/>
                <a:gd name="T47" fmla="*/ 20 h 166"/>
                <a:gd name="T48" fmla="*/ 35 w 289"/>
                <a:gd name="T49" fmla="*/ 35 h 166"/>
                <a:gd name="T50" fmla="*/ 20 w 289"/>
                <a:gd name="T51" fmla="*/ 54 h 166"/>
                <a:gd name="T52" fmla="*/ 8 w 289"/>
                <a:gd name="T53" fmla="*/ 77 h 166"/>
                <a:gd name="T54" fmla="*/ 2 w 289"/>
                <a:gd name="T55" fmla="*/ 103 h 166"/>
                <a:gd name="T56" fmla="*/ 0 w 289"/>
                <a:gd name="T57" fmla="*/ 129 h 166"/>
                <a:gd name="T58" fmla="*/ 0 w 289"/>
                <a:gd name="T59" fmla="*/ 134 h 166"/>
                <a:gd name="T60" fmla="*/ 1 w 289"/>
                <a:gd name="T61" fmla="*/ 140 h 166"/>
                <a:gd name="T62" fmla="*/ 1 w 289"/>
                <a:gd name="T63" fmla="*/ 144 h 166"/>
                <a:gd name="T64" fmla="*/ 2 w 289"/>
                <a:gd name="T65" fmla="*/ 150 h 166"/>
                <a:gd name="T66" fmla="*/ 8 w 289"/>
                <a:gd name="T67" fmla="*/ 127 h 166"/>
                <a:gd name="T68" fmla="*/ 17 w 289"/>
                <a:gd name="T69" fmla="*/ 106 h 166"/>
                <a:gd name="T70" fmla="*/ 31 w 289"/>
                <a:gd name="T71" fmla="*/ 89 h 166"/>
                <a:gd name="T72" fmla="*/ 48 w 289"/>
                <a:gd name="T73" fmla="*/ 73 h 166"/>
                <a:gd name="T74" fmla="*/ 68 w 289"/>
                <a:gd name="T75" fmla="*/ 61 h 166"/>
                <a:gd name="T76" fmla="*/ 90 w 289"/>
                <a:gd name="T77" fmla="*/ 52 h 166"/>
                <a:gd name="T78" fmla="*/ 115 w 289"/>
                <a:gd name="T79" fmla="*/ 47 h 166"/>
                <a:gd name="T80" fmla="*/ 142 w 289"/>
                <a:gd name="T81" fmla="*/ 4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89" h="166">
                  <a:moveTo>
                    <a:pt x="142" y="46"/>
                  </a:moveTo>
                  <a:lnTo>
                    <a:pt x="168" y="51"/>
                  </a:lnTo>
                  <a:lnTo>
                    <a:pt x="194" y="59"/>
                  </a:lnTo>
                  <a:lnTo>
                    <a:pt x="217" y="70"/>
                  </a:lnTo>
                  <a:lnTo>
                    <a:pt x="237" y="85"/>
                  </a:lnTo>
                  <a:lnTo>
                    <a:pt x="255" y="103"/>
                  </a:lnTo>
                  <a:lnTo>
                    <a:pt x="270" y="121"/>
                  </a:lnTo>
                  <a:lnTo>
                    <a:pt x="281" y="143"/>
                  </a:lnTo>
                  <a:lnTo>
                    <a:pt x="288" y="166"/>
                  </a:lnTo>
                  <a:lnTo>
                    <a:pt x="289" y="161"/>
                  </a:lnTo>
                  <a:lnTo>
                    <a:pt x="289" y="156"/>
                  </a:lnTo>
                  <a:lnTo>
                    <a:pt x="289" y="151"/>
                  </a:lnTo>
                  <a:lnTo>
                    <a:pt x="289" y="146"/>
                  </a:lnTo>
                  <a:lnTo>
                    <a:pt x="285" y="120"/>
                  </a:lnTo>
                  <a:lnTo>
                    <a:pt x="274" y="95"/>
                  </a:lnTo>
                  <a:lnTo>
                    <a:pt x="259" y="70"/>
                  </a:lnTo>
                  <a:lnTo>
                    <a:pt x="240" y="50"/>
                  </a:lnTo>
                  <a:lnTo>
                    <a:pt x="215" y="31"/>
                  </a:lnTo>
                  <a:lnTo>
                    <a:pt x="189" y="16"/>
                  </a:lnTo>
                  <a:lnTo>
                    <a:pt x="160" y="6"/>
                  </a:lnTo>
                  <a:lnTo>
                    <a:pt x="130" y="0"/>
                  </a:lnTo>
                  <a:lnTo>
                    <a:pt x="101" y="1"/>
                  </a:lnTo>
                  <a:lnTo>
                    <a:pt x="75" y="8"/>
                  </a:lnTo>
                  <a:lnTo>
                    <a:pt x="53" y="20"/>
                  </a:lnTo>
                  <a:lnTo>
                    <a:pt x="35" y="35"/>
                  </a:lnTo>
                  <a:lnTo>
                    <a:pt x="20" y="54"/>
                  </a:lnTo>
                  <a:lnTo>
                    <a:pt x="8" y="77"/>
                  </a:lnTo>
                  <a:lnTo>
                    <a:pt x="2" y="103"/>
                  </a:lnTo>
                  <a:lnTo>
                    <a:pt x="0" y="129"/>
                  </a:lnTo>
                  <a:lnTo>
                    <a:pt x="0" y="134"/>
                  </a:lnTo>
                  <a:lnTo>
                    <a:pt x="1" y="140"/>
                  </a:lnTo>
                  <a:lnTo>
                    <a:pt x="1" y="144"/>
                  </a:lnTo>
                  <a:lnTo>
                    <a:pt x="2" y="150"/>
                  </a:lnTo>
                  <a:lnTo>
                    <a:pt x="8" y="127"/>
                  </a:lnTo>
                  <a:lnTo>
                    <a:pt x="17" y="106"/>
                  </a:lnTo>
                  <a:lnTo>
                    <a:pt x="31" y="89"/>
                  </a:lnTo>
                  <a:lnTo>
                    <a:pt x="48" y="73"/>
                  </a:lnTo>
                  <a:lnTo>
                    <a:pt x="68" y="61"/>
                  </a:lnTo>
                  <a:lnTo>
                    <a:pt x="90" y="52"/>
                  </a:lnTo>
                  <a:lnTo>
                    <a:pt x="115" y="47"/>
                  </a:lnTo>
                  <a:lnTo>
                    <a:pt x="142" y="46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87"/>
            <p:cNvSpPr>
              <a:spLocks/>
            </p:cNvSpPr>
            <p:nvPr/>
          </p:nvSpPr>
          <p:spPr bwMode="auto">
            <a:xfrm>
              <a:off x="2316" y="2269"/>
              <a:ext cx="202" cy="38"/>
            </a:xfrm>
            <a:custGeom>
              <a:avLst/>
              <a:gdLst>
                <a:gd name="T0" fmla="*/ 403 w 403"/>
                <a:gd name="T1" fmla="*/ 24 h 76"/>
                <a:gd name="T2" fmla="*/ 402 w 403"/>
                <a:gd name="T3" fmla="*/ 18 h 76"/>
                <a:gd name="T4" fmla="*/ 402 w 403"/>
                <a:gd name="T5" fmla="*/ 11 h 76"/>
                <a:gd name="T6" fmla="*/ 402 w 403"/>
                <a:gd name="T7" fmla="*/ 5 h 76"/>
                <a:gd name="T8" fmla="*/ 401 w 403"/>
                <a:gd name="T9" fmla="*/ 0 h 76"/>
                <a:gd name="T10" fmla="*/ 383 w 403"/>
                <a:gd name="T11" fmla="*/ 2 h 76"/>
                <a:gd name="T12" fmla="*/ 362 w 403"/>
                <a:gd name="T13" fmla="*/ 4 h 76"/>
                <a:gd name="T14" fmla="*/ 339 w 403"/>
                <a:gd name="T15" fmla="*/ 8 h 76"/>
                <a:gd name="T16" fmla="*/ 313 w 403"/>
                <a:gd name="T17" fmla="*/ 12 h 76"/>
                <a:gd name="T18" fmla="*/ 286 w 403"/>
                <a:gd name="T19" fmla="*/ 17 h 76"/>
                <a:gd name="T20" fmla="*/ 258 w 403"/>
                <a:gd name="T21" fmla="*/ 23 h 76"/>
                <a:gd name="T22" fmla="*/ 229 w 403"/>
                <a:gd name="T23" fmla="*/ 27 h 76"/>
                <a:gd name="T24" fmla="*/ 200 w 403"/>
                <a:gd name="T25" fmla="*/ 33 h 76"/>
                <a:gd name="T26" fmla="*/ 172 w 403"/>
                <a:gd name="T27" fmla="*/ 40 h 76"/>
                <a:gd name="T28" fmla="*/ 143 w 403"/>
                <a:gd name="T29" fmla="*/ 46 h 76"/>
                <a:gd name="T30" fmla="*/ 115 w 403"/>
                <a:gd name="T31" fmla="*/ 51 h 76"/>
                <a:gd name="T32" fmla="*/ 88 w 403"/>
                <a:gd name="T33" fmla="*/ 57 h 76"/>
                <a:gd name="T34" fmla="*/ 62 w 403"/>
                <a:gd name="T35" fmla="*/ 62 h 76"/>
                <a:gd name="T36" fmla="*/ 39 w 403"/>
                <a:gd name="T37" fmla="*/ 66 h 76"/>
                <a:gd name="T38" fmla="*/ 18 w 403"/>
                <a:gd name="T39" fmla="*/ 71 h 76"/>
                <a:gd name="T40" fmla="*/ 0 w 403"/>
                <a:gd name="T41" fmla="*/ 74 h 76"/>
                <a:gd name="T42" fmla="*/ 3 w 403"/>
                <a:gd name="T43" fmla="*/ 76 h 76"/>
                <a:gd name="T44" fmla="*/ 14 w 403"/>
                <a:gd name="T45" fmla="*/ 76 h 76"/>
                <a:gd name="T46" fmla="*/ 30 w 403"/>
                <a:gd name="T47" fmla="*/ 73 h 76"/>
                <a:gd name="T48" fmla="*/ 51 w 403"/>
                <a:gd name="T49" fmla="*/ 71 h 76"/>
                <a:gd name="T50" fmla="*/ 76 w 403"/>
                <a:gd name="T51" fmla="*/ 69 h 76"/>
                <a:gd name="T52" fmla="*/ 105 w 403"/>
                <a:gd name="T53" fmla="*/ 64 h 76"/>
                <a:gd name="T54" fmla="*/ 136 w 403"/>
                <a:gd name="T55" fmla="*/ 59 h 76"/>
                <a:gd name="T56" fmla="*/ 168 w 403"/>
                <a:gd name="T57" fmla="*/ 55 h 76"/>
                <a:gd name="T58" fmla="*/ 203 w 403"/>
                <a:gd name="T59" fmla="*/ 50 h 76"/>
                <a:gd name="T60" fmla="*/ 236 w 403"/>
                <a:gd name="T61" fmla="*/ 46 h 76"/>
                <a:gd name="T62" fmla="*/ 270 w 403"/>
                <a:gd name="T63" fmla="*/ 40 h 76"/>
                <a:gd name="T64" fmla="*/ 303 w 403"/>
                <a:gd name="T65" fmla="*/ 36 h 76"/>
                <a:gd name="T66" fmla="*/ 333 w 403"/>
                <a:gd name="T67" fmla="*/ 32 h 76"/>
                <a:gd name="T68" fmla="*/ 361 w 403"/>
                <a:gd name="T69" fmla="*/ 28 h 76"/>
                <a:gd name="T70" fmla="*/ 384 w 403"/>
                <a:gd name="T71" fmla="*/ 26 h 76"/>
                <a:gd name="T72" fmla="*/ 403 w 403"/>
                <a:gd name="T73" fmla="*/ 24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403" h="76">
                  <a:moveTo>
                    <a:pt x="403" y="24"/>
                  </a:moveTo>
                  <a:lnTo>
                    <a:pt x="402" y="18"/>
                  </a:lnTo>
                  <a:lnTo>
                    <a:pt x="402" y="11"/>
                  </a:lnTo>
                  <a:lnTo>
                    <a:pt x="402" y="5"/>
                  </a:lnTo>
                  <a:lnTo>
                    <a:pt x="401" y="0"/>
                  </a:lnTo>
                  <a:lnTo>
                    <a:pt x="383" y="2"/>
                  </a:lnTo>
                  <a:lnTo>
                    <a:pt x="362" y="4"/>
                  </a:lnTo>
                  <a:lnTo>
                    <a:pt x="339" y="8"/>
                  </a:lnTo>
                  <a:lnTo>
                    <a:pt x="313" y="12"/>
                  </a:lnTo>
                  <a:lnTo>
                    <a:pt x="286" y="17"/>
                  </a:lnTo>
                  <a:lnTo>
                    <a:pt x="258" y="23"/>
                  </a:lnTo>
                  <a:lnTo>
                    <a:pt x="229" y="27"/>
                  </a:lnTo>
                  <a:lnTo>
                    <a:pt x="200" y="33"/>
                  </a:lnTo>
                  <a:lnTo>
                    <a:pt x="172" y="40"/>
                  </a:lnTo>
                  <a:lnTo>
                    <a:pt x="143" y="46"/>
                  </a:lnTo>
                  <a:lnTo>
                    <a:pt x="115" y="51"/>
                  </a:lnTo>
                  <a:lnTo>
                    <a:pt x="88" y="57"/>
                  </a:lnTo>
                  <a:lnTo>
                    <a:pt x="62" y="62"/>
                  </a:lnTo>
                  <a:lnTo>
                    <a:pt x="39" y="66"/>
                  </a:lnTo>
                  <a:lnTo>
                    <a:pt x="18" y="71"/>
                  </a:lnTo>
                  <a:lnTo>
                    <a:pt x="0" y="74"/>
                  </a:lnTo>
                  <a:lnTo>
                    <a:pt x="3" y="76"/>
                  </a:lnTo>
                  <a:lnTo>
                    <a:pt x="14" y="76"/>
                  </a:lnTo>
                  <a:lnTo>
                    <a:pt x="30" y="73"/>
                  </a:lnTo>
                  <a:lnTo>
                    <a:pt x="51" y="71"/>
                  </a:lnTo>
                  <a:lnTo>
                    <a:pt x="76" y="69"/>
                  </a:lnTo>
                  <a:lnTo>
                    <a:pt x="105" y="64"/>
                  </a:lnTo>
                  <a:lnTo>
                    <a:pt x="136" y="59"/>
                  </a:lnTo>
                  <a:lnTo>
                    <a:pt x="168" y="55"/>
                  </a:lnTo>
                  <a:lnTo>
                    <a:pt x="203" y="50"/>
                  </a:lnTo>
                  <a:lnTo>
                    <a:pt x="236" y="46"/>
                  </a:lnTo>
                  <a:lnTo>
                    <a:pt x="270" y="40"/>
                  </a:lnTo>
                  <a:lnTo>
                    <a:pt x="303" y="36"/>
                  </a:lnTo>
                  <a:lnTo>
                    <a:pt x="333" y="32"/>
                  </a:lnTo>
                  <a:lnTo>
                    <a:pt x="361" y="28"/>
                  </a:lnTo>
                  <a:lnTo>
                    <a:pt x="384" y="26"/>
                  </a:lnTo>
                  <a:lnTo>
                    <a:pt x="403" y="24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88"/>
            <p:cNvSpPr>
              <a:spLocks/>
            </p:cNvSpPr>
            <p:nvPr/>
          </p:nvSpPr>
          <p:spPr bwMode="auto">
            <a:xfrm>
              <a:off x="2319" y="2201"/>
              <a:ext cx="188" cy="122"/>
            </a:xfrm>
            <a:custGeom>
              <a:avLst/>
              <a:gdLst>
                <a:gd name="T0" fmla="*/ 365 w 376"/>
                <a:gd name="T1" fmla="*/ 46 h 243"/>
                <a:gd name="T2" fmla="*/ 343 w 376"/>
                <a:gd name="T3" fmla="*/ 48 h 243"/>
                <a:gd name="T4" fmla="*/ 320 w 376"/>
                <a:gd name="T5" fmla="*/ 49 h 243"/>
                <a:gd name="T6" fmla="*/ 298 w 376"/>
                <a:gd name="T7" fmla="*/ 52 h 243"/>
                <a:gd name="T8" fmla="*/ 289 w 376"/>
                <a:gd name="T9" fmla="*/ 45 h 243"/>
                <a:gd name="T10" fmla="*/ 288 w 376"/>
                <a:gd name="T11" fmla="*/ 31 h 243"/>
                <a:gd name="T12" fmla="*/ 283 w 376"/>
                <a:gd name="T13" fmla="*/ 24 h 243"/>
                <a:gd name="T14" fmla="*/ 273 w 376"/>
                <a:gd name="T15" fmla="*/ 25 h 243"/>
                <a:gd name="T16" fmla="*/ 268 w 376"/>
                <a:gd name="T17" fmla="*/ 33 h 243"/>
                <a:gd name="T18" fmla="*/ 269 w 376"/>
                <a:gd name="T19" fmla="*/ 47 h 243"/>
                <a:gd name="T20" fmla="*/ 253 w 376"/>
                <a:gd name="T21" fmla="*/ 56 h 243"/>
                <a:gd name="T22" fmla="*/ 219 w 376"/>
                <a:gd name="T23" fmla="*/ 60 h 243"/>
                <a:gd name="T24" fmla="*/ 184 w 376"/>
                <a:gd name="T25" fmla="*/ 63 h 243"/>
                <a:gd name="T26" fmla="*/ 151 w 376"/>
                <a:gd name="T27" fmla="*/ 68 h 243"/>
                <a:gd name="T28" fmla="*/ 132 w 376"/>
                <a:gd name="T29" fmla="*/ 56 h 243"/>
                <a:gd name="T30" fmla="*/ 128 w 376"/>
                <a:gd name="T31" fmla="*/ 14 h 243"/>
                <a:gd name="T32" fmla="*/ 122 w 376"/>
                <a:gd name="T33" fmla="*/ 0 h 243"/>
                <a:gd name="T34" fmla="*/ 112 w 376"/>
                <a:gd name="T35" fmla="*/ 1 h 243"/>
                <a:gd name="T36" fmla="*/ 108 w 376"/>
                <a:gd name="T37" fmla="*/ 16 h 243"/>
                <a:gd name="T38" fmla="*/ 113 w 376"/>
                <a:gd name="T39" fmla="*/ 59 h 243"/>
                <a:gd name="T40" fmla="*/ 99 w 376"/>
                <a:gd name="T41" fmla="*/ 75 h 243"/>
                <a:gd name="T42" fmla="*/ 62 w 376"/>
                <a:gd name="T43" fmla="*/ 85 h 243"/>
                <a:gd name="T44" fmla="*/ 26 w 376"/>
                <a:gd name="T45" fmla="*/ 97 h 243"/>
                <a:gd name="T46" fmla="*/ 3 w 376"/>
                <a:gd name="T47" fmla="*/ 105 h 243"/>
                <a:gd name="T48" fmla="*/ 3 w 376"/>
                <a:gd name="T49" fmla="*/ 106 h 243"/>
                <a:gd name="T50" fmla="*/ 28 w 376"/>
                <a:gd name="T51" fmla="*/ 105 h 243"/>
                <a:gd name="T52" fmla="*/ 64 w 376"/>
                <a:gd name="T53" fmla="*/ 102 h 243"/>
                <a:gd name="T54" fmla="*/ 101 w 376"/>
                <a:gd name="T55" fmla="*/ 100 h 243"/>
                <a:gd name="T56" fmla="*/ 119 w 376"/>
                <a:gd name="T57" fmla="*/ 132 h 243"/>
                <a:gd name="T58" fmla="*/ 128 w 376"/>
                <a:gd name="T59" fmla="*/ 208 h 243"/>
                <a:gd name="T60" fmla="*/ 135 w 376"/>
                <a:gd name="T61" fmla="*/ 225 h 243"/>
                <a:gd name="T62" fmla="*/ 137 w 376"/>
                <a:gd name="T63" fmla="*/ 136 h 243"/>
                <a:gd name="T64" fmla="*/ 152 w 376"/>
                <a:gd name="T65" fmla="*/ 93 h 243"/>
                <a:gd name="T66" fmla="*/ 187 w 376"/>
                <a:gd name="T67" fmla="*/ 89 h 243"/>
                <a:gd name="T68" fmla="*/ 221 w 376"/>
                <a:gd name="T69" fmla="*/ 85 h 243"/>
                <a:gd name="T70" fmla="*/ 255 w 376"/>
                <a:gd name="T71" fmla="*/ 82 h 243"/>
                <a:gd name="T72" fmla="*/ 275 w 376"/>
                <a:gd name="T73" fmla="*/ 108 h 243"/>
                <a:gd name="T74" fmla="*/ 284 w 376"/>
                <a:gd name="T75" fmla="*/ 166 h 243"/>
                <a:gd name="T76" fmla="*/ 291 w 376"/>
                <a:gd name="T77" fmla="*/ 183 h 243"/>
                <a:gd name="T78" fmla="*/ 294 w 376"/>
                <a:gd name="T79" fmla="*/ 113 h 243"/>
                <a:gd name="T80" fmla="*/ 299 w 376"/>
                <a:gd name="T81" fmla="*/ 77 h 243"/>
                <a:gd name="T82" fmla="*/ 321 w 376"/>
                <a:gd name="T83" fmla="*/ 75 h 243"/>
                <a:gd name="T84" fmla="*/ 346 w 376"/>
                <a:gd name="T85" fmla="*/ 74 h 243"/>
                <a:gd name="T86" fmla="*/ 367 w 376"/>
                <a:gd name="T87" fmla="*/ 71 h 243"/>
                <a:gd name="T88" fmla="*/ 374 w 376"/>
                <a:gd name="T89" fmla="*/ 64 h 243"/>
                <a:gd name="T90" fmla="*/ 374 w 376"/>
                <a:gd name="T91" fmla="*/ 5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76" h="243">
                  <a:moveTo>
                    <a:pt x="373" y="46"/>
                  </a:moveTo>
                  <a:lnTo>
                    <a:pt x="365" y="46"/>
                  </a:lnTo>
                  <a:lnTo>
                    <a:pt x="355" y="47"/>
                  </a:lnTo>
                  <a:lnTo>
                    <a:pt x="343" y="48"/>
                  </a:lnTo>
                  <a:lnTo>
                    <a:pt x="332" y="49"/>
                  </a:lnTo>
                  <a:lnTo>
                    <a:pt x="320" y="49"/>
                  </a:lnTo>
                  <a:lnTo>
                    <a:pt x="309" y="51"/>
                  </a:lnTo>
                  <a:lnTo>
                    <a:pt x="298" y="52"/>
                  </a:lnTo>
                  <a:lnTo>
                    <a:pt x="290" y="53"/>
                  </a:lnTo>
                  <a:lnTo>
                    <a:pt x="289" y="45"/>
                  </a:lnTo>
                  <a:lnTo>
                    <a:pt x="289" y="38"/>
                  </a:lnTo>
                  <a:lnTo>
                    <a:pt x="288" y="31"/>
                  </a:lnTo>
                  <a:lnTo>
                    <a:pt x="288" y="24"/>
                  </a:lnTo>
                  <a:lnTo>
                    <a:pt x="283" y="24"/>
                  </a:lnTo>
                  <a:lnTo>
                    <a:pt x="279" y="24"/>
                  </a:lnTo>
                  <a:lnTo>
                    <a:pt x="273" y="25"/>
                  </a:lnTo>
                  <a:lnTo>
                    <a:pt x="268" y="25"/>
                  </a:lnTo>
                  <a:lnTo>
                    <a:pt x="268" y="33"/>
                  </a:lnTo>
                  <a:lnTo>
                    <a:pt x="269" y="40"/>
                  </a:lnTo>
                  <a:lnTo>
                    <a:pt x="269" y="47"/>
                  </a:lnTo>
                  <a:lnTo>
                    <a:pt x="271" y="54"/>
                  </a:lnTo>
                  <a:lnTo>
                    <a:pt x="253" y="56"/>
                  </a:lnTo>
                  <a:lnTo>
                    <a:pt x="236" y="57"/>
                  </a:lnTo>
                  <a:lnTo>
                    <a:pt x="219" y="60"/>
                  </a:lnTo>
                  <a:lnTo>
                    <a:pt x="202" y="61"/>
                  </a:lnTo>
                  <a:lnTo>
                    <a:pt x="184" y="63"/>
                  </a:lnTo>
                  <a:lnTo>
                    <a:pt x="168" y="65"/>
                  </a:lnTo>
                  <a:lnTo>
                    <a:pt x="151" y="68"/>
                  </a:lnTo>
                  <a:lnTo>
                    <a:pt x="134" y="70"/>
                  </a:lnTo>
                  <a:lnTo>
                    <a:pt x="132" y="56"/>
                  </a:lnTo>
                  <a:lnTo>
                    <a:pt x="130" y="34"/>
                  </a:lnTo>
                  <a:lnTo>
                    <a:pt x="128" y="14"/>
                  </a:lnTo>
                  <a:lnTo>
                    <a:pt x="127" y="0"/>
                  </a:lnTo>
                  <a:lnTo>
                    <a:pt x="122" y="0"/>
                  </a:lnTo>
                  <a:lnTo>
                    <a:pt x="116" y="1"/>
                  </a:lnTo>
                  <a:lnTo>
                    <a:pt x="112" y="1"/>
                  </a:lnTo>
                  <a:lnTo>
                    <a:pt x="107" y="2"/>
                  </a:lnTo>
                  <a:lnTo>
                    <a:pt x="108" y="16"/>
                  </a:lnTo>
                  <a:lnTo>
                    <a:pt x="110" y="37"/>
                  </a:lnTo>
                  <a:lnTo>
                    <a:pt x="113" y="59"/>
                  </a:lnTo>
                  <a:lnTo>
                    <a:pt x="114" y="72"/>
                  </a:lnTo>
                  <a:lnTo>
                    <a:pt x="99" y="75"/>
                  </a:lnTo>
                  <a:lnTo>
                    <a:pt x="82" y="79"/>
                  </a:lnTo>
                  <a:lnTo>
                    <a:pt x="62" y="85"/>
                  </a:lnTo>
                  <a:lnTo>
                    <a:pt x="44" y="91"/>
                  </a:lnTo>
                  <a:lnTo>
                    <a:pt x="26" y="97"/>
                  </a:lnTo>
                  <a:lnTo>
                    <a:pt x="13" y="101"/>
                  </a:lnTo>
                  <a:lnTo>
                    <a:pt x="3" y="105"/>
                  </a:lnTo>
                  <a:lnTo>
                    <a:pt x="0" y="106"/>
                  </a:lnTo>
                  <a:lnTo>
                    <a:pt x="3" y="106"/>
                  </a:lnTo>
                  <a:lnTo>
                    <a:pt x="14" y="106"/>
                  </a:lnTo>
                  <a:lnTo>
                    <a:pt x="28" y="105"/>
                  </a:lnTo>
                  <a:lnTo>
                    <a:pt x="45" y="103"/>
                  </a:lnTo>
                  <a:lnTo>
                    <a:pt x="64" y="102"/>
                  </a:lnTo>
                  <a:lnTo>
                    <a:pt x="84" y="101"/>
                  </a:lnTo>
                  <a:lnTo>
                    <a:pt x="101" y="100"/>
                  </a:lnTo>
                  <a:lnTo>
                    <a:pt x="116" y="98"/>
                  </a:lnTo>
                  <a:lnTo>
                    <a:pt x="119" y="132"/>
                  </a:lnTo>
                  <a:lnTo>
                    <a:pt x="123" y="170"/>
                  </a:lnTo>
                  <a:lnTo>
                    <a:pt x="128" y="208"/>
                  </a:lnTo>
                  <a:lnTo>
                    <a:pt x="131" y="243"/>
                  </a:lnTo>
                  <a:lnTo>
                    <a:pt x="135" y="225"/>
                  </a:lnTo>
                  <a:lnTo>
                    <a:pt x="137" y="184"/>
                  </a:lnTo>
                  <a:lnTo>
                    <a:pt x="137" y="136"/>
                  </a:lnTo>
                  <a:lnTo>
                    <a:pt x="135" y="95"/>
                  </a:lnTo>
                  <a:lnTo>
                    <a:pt x="152" y="93"/>
                  </a:lnTo>
                  <a:lnTo>
                    <a:pt x="169" y="91"/>
                  </a:lnTo>
                  <a:lnTo>
                    <a:pt x="187" y="89"/>
                  </a:lnTo>
                  <a:lnTo>
                    <a:pt x="204" y="86"/>
                  </a:lnTo>
                  <a:lnTo>
                    <a:pt x="221" y="85"/>
                  </a:lnTo>
                  <a:lnTo>
                    <a:pt x="237" y="83"/>
                  </a:lnTo>
                  <a:lnTo>
                    <a:pt x="255" y="82"/>
                  </a:lnTo>
                  <a:lnTo>
                    <a:pt x="272" y="79"/>
                  </a:lnTo>
                  <a:lnTo>
                    <a:pt x="275" y="108"/>
                  </a:lnTo>
                  <a:lnTo>
                    <a:pt x="280" y="137"/>
                  </a:lnTo>
                  <a:lnTo>
                    <a:pt x="284" y="166"/>
                  </a:lnTo>
                  <a:lnTo>
                    <a:pt x="288" y="196"/>
                  </a:lnTo>
                  <a:lnTo>
                    <a:pt x="291" y="183"/>
                  </a:lnTo>
                  <a:lnTo>
                    <a:pt x="294" y="152"/>
                  </a:lnTo>
                  <a:lnTo>
                    <a:pt x="294" y="113"/>
                  </a:lnTo>
                  <a:lnTo>
                    <a:pt x="291" y="77"/>
                  </a:lnTo>
                  <a:lnTo>
                    <a:pt x="299" y="77"/>
                  </a:lnTo>
                  <a:lnTo>
                    <a:pt x="310" y="76"/>
                  </a:lnTo>
                  <a:lnTo>
                    <a:pt x="321" y="75"/>
                  </a:lnTo>
                  <a:lnTo>
                    <a:pt x="334" y="74"/>
                  </a:lnTo>
                  <a:lnTo>
                    <a:pt x="346" y="74"/>
                  </a:lnTo>
                  <a:lnTo>
                    <a:pt x="357" y="72"/>
                  </a:lnTo>
                  <a:lnTo>
                    <a:pt x="367" y="71"/>
                  </a:lnTo>
                  <a:lnTo>
                    <a:pt x="376" y="71"/>
                  </a:lnTo>
                  <a:lnTo>
                    <a:pt x="374" y="64"/>
                  </a:lnTo>
                  <a:lnTo>
                    <a:pt x="374" y="59"/>
                  </a:lnTo>
                  <a:lnTo>
                    <a:pt x="374" y="52"/>
                  </a:lnTo>
                  <a:lnTo>
                    <a:pt x="373" y="46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489"/>
            <p:cNvSpPr>
              <a:spLocks/>
            </p:cNvSpPr>
            <p:nvPr/>
          </p:nvSpPr>
          <p:spPr bwMode="auto">
            <a:xfrm>
              <a:off x="2915" y="2182"/>
              <a:ext cx="461" cy="170"/>
            </a:xfrm>
            <a:custGeom>
              <a:avLst/>
              <a:gdLst>
                <a:gd name="T0" fmla="*/ 882 w 922"/>
                <a:gd name="T1" fmla="*/ 205 h 338"/>
                <a:gd name="T2" fmla="*/ 822 w 922"/>
                <a:gd name="T3" fmla="*/ 209 h 338"/>
                <a:gd name="T4" fmla="*/ 762 w 922"/>
                <a:gd name="T5" fmla="*/ 212 h 338"/>
                <a:gd name="T6" fmla="*/ 703 w 922"/>
                <a:gd name="T7" fmla="*/ 214 h 338"/>
                <a:gd name="T8" fmla="*/ 643 w 922"/>
                <a:gd name="T9" fmla="*/ 215 h 338"/>
                <a:gd name="T10" fmla="*/ 598 w 922"/>
                <a:gd name="T11" fmla="*/ 213 h 338"/>
                <a:gd name="T12" fmla="*/ 586 w 922"/>
                <a:gd name="T13" fmla="*/ 208 h 338"/>
                <a:gd name="T14" fmla="*/ 571 w 922"/>
                <a:gd name="T15" fmla="*/ 205 h 338"/>
                <a:gd name="T16" fmla="*/ 551 w 922"/>
                <a:gd name="T17" fmla="*/ 206 h 338"/>
                <a:gd name="T18" fmla="*/ 531 w 922"/>
                <a:gd name="T19" fmla="*/ 182 h 338"/>
                <a:gd name="T20" fmla="*/ 495 w 922"/>
                <a:gd name="T21" fmla="*/ 112 h 338"/>
                <a:gd name="T22" fmla="*/ 430 w 922"/>
                <a:gd name="T23" fmla="*/ 72 h 338"/>
                <a:gd name="T24" fmla="*/ 383 w 922"/>
                <a:gd name="T25" fmla="*/ 70 h 338"/>
                <a:gd name="T26" fmla="*/ 353 w 922"/>
                <a:gd name="T27" fmla="*/ 77 h 338"/>
                <a:gd name="T28" fmla="*/ 326 w 922"/>
                <a:gd name="T29" fmla="*/ 91 h 338"/>
                <a:gd name="T30" fmla="*/ 302 w 922"/>
                <a:gd name="T31" fmla="*/ 40 h 338"/>
                <a:gd name="T32" fmla="*/ 260 w 922"/>
                <a:gd name="T33" fmla="*/ 8 h 338"/>
                <a:gd name="T34" fmla="*/ 204 w 922"/>
                <a:gd name="T35" fmla="*/ 1 h 338"/>
                <a:gd name="T36" fmla="*/ 151 w 922"/>
                <a:gd name="T37" fmla="*/ 30 h 338"/>
                <a:gd name="T38" fmla="*/ 121 w 922"/>
                <a:gd name="T39" fmla="*/ 86 h 338"/>
                <a:gd name="T40" fmla="*/ 71 w 922"/>
                <a:gd name="T41" fmla="*/ 127 h 338"/>
                <a:gd name="T42" fmla="*/ 21 w 922"/>
                <a:gd name="T43" fmla="*/ 181 h 338"/>
                <a:gd name="T44" fmla="*/ 0 w 922"/>
                <a:gd name="T45" fmla="*/ 262 h 338"/>
                <a:gd name="T46" fmla="*/ 0 w 922"/>
                <a:gd name="T47" fmla="*/ 284 h 338"/>
                <a:gd name="T48" fmla="*/ 16 w 922"/>
                <a:gd name="T49" fmla="*/ 244 h 338"/>
                <a:gd name="T50" fmla="*/ 58 w 922"/>
                <a:gd name="T51" fmla="*/ 192 h 338"/>
                <a:gd name="T52" fmla="*/ 118 w 922"/>
                <a:gd name="T53" fmla="*/ 167 h 338"/>
                <a:gd name="T54" fmla="*/ 139 w 922"/>
                <a:gd name="T55" fmla="*/ 102 h 338"/>
                <a:gd name="T56" fmla="*/ 185 w 922"/>
                <a:gd name="T57" fmla="*/ 63 h 338"/>
                <a:gd name="T58" fmla="*/ 242 w 922"/>
                <a:gd name="T59" fmla="*/ 59 h 338"/>
                <a:gd name="T60" fmla="*/ 288 w 922"/>
                <a:gd name="T61" fmla="*/ 84 h 338"/>
                <a:gd name="T62" fmla="*/ 318 w 922"/>
                <a:gd name="T63" fmla="*/ 130 h 338"/>
                <a:gd name="T64" fmla="*/ 341 w 922"/>
                <a:gd name="T65" fmla="*/ 138 h 338"/>
                <a:gd name="T66" fmla="*/ 370 w 922"/>
                <a:gd name="T67" fmla="*/ 129 h 338"/>
                <a:gd name="T68" fmla="*/ 401 w 922"/>
                <a:gd name="T69" fmla="*/ 127 h 338"/>
                <a:gd name="T70" fmla="*/ 473 w 922"/>
                <a:gd name="T71" fmla="*/ 152 h 338"/>
                <a:gd name="T72" fmla="*/ 519 w 922"/>
                <a:gd name="T73" fmla="*/ 214 h 338"/>
                <a:gd name="T74" fmla="*/ 538 w 922"/>
                <a:gd name="T75" fmla="*/ 267 h 338"/>
                <a:gd name="T76" fmla="*/ 560 w 922"/>
                <a:gd name="T77" fmla="*/ 263 h 338"/>
                <a:gd name="T78" fmla="*/ 601 w 922"/>
                <a:gd name="T79" fmla="*/ 276 h 338"/>
                <a:gd name="T80" fmla="*/ 627 w 922"/>
                <a:gd name="T81" fmla="*/ 308 h 338"/>
                <a:gd name="T82" fmla="*/ 637 w 922"/>
                <a:gd name="T83" fmla="*/ 330 h 338"/>
                <a:gd name="T84" fmla="*/ 642 w 922"/>
                <a:gd name="T85" fmla="*/ 308 h 338"/>
                <a:gd name="T86" fmla="*/ 636 w 922"/>
                <a:gd name="T87" fmla="*/ 257 h 338"/>
                <a:gd name="T88" fmla="*/ 670 w 922"/>
                <a:gd name="T89" fmla="*/ 239 h 338"/>
                <a:gd name="T90" fmla="*/ 740 w 922"/>
                <a:gd name="T91" fmla="*/ 234 h 338"/>
                <a:gd name="T92" fmla="*/ 813 w 922"/>
                <a:gd name="T93" fmla="*/ 224 h 338"/>
                <a:gd name="T94" fmla="*/ 874 w 922"/>
                <a:gd name="T95" fmla="*/ 214 h 338"/>
                <a:gd name="T96" fmla="*/ 913 w 922"/>
                <a:gd name="T97" fmla="*/ 205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22" h="338">
                  <a:moveTo>
                    <a:pt x="922" y="201"/>
                  </a:moveTo>
                  <a:lnTo>
                    <a:pt x="901" y="204"/>
                  </a:lnTo>
                  <a:lnTo>
                    <a:pt x="882" y="205"/>
                  </a:lnTo>
                  <a:lnTo>
                    <a:pt x="862" y="206"/>
                  </a:lnTo>
                  <a:lnTo>
                    <a:pt x="841" y="208"/>
                  </a:lnTo>
                  <a:lnTo>
                    <a:pt x="822" y="209"/>
                  </a:lnTo>
                  <a:lnTo>
                    <a:pt x="802" y="211"/>
                  </a:lnTo>
                  <a:lnTo>
                    <a:pt x="782" y="212"/>
                  </a:lnTo>
                  <a:lnTo>
                    <a:pt x="762" y="212"/>
                  </a:lnTo>
                  <a:lnTo>
                    <a:pt x="742" y="213"/>
                  </a:lnTo>
                  <a:lnTo>
                    <a:pt x="723" y="214"/>
                  </a:lnTo>
                  <a:lnTo>
                    <a:pt x="703" y="214"/>
                  </a:lnTo>
                  <a:lnTo>
                    <a:pt x="682" y="214"/>
                  </a:lnTo>
                  <a:lnTo>
                    <a:pt x="663" y="215"/>
                  </a:lnTo>
                  <a:lnTo>
                    <a:pt x="643" y="215"/>
                  </a:lnTo>
                  <a:lnTo>
                    <a:pt x="622" y="215"/>
                  </a:lnTo>
                  <a:lnTo>
                    <a:pt x="603" y="215"/>
                  </a:lnTo>
                  <a:lnTo>
                    <a:pt x="598" y="213"/>
                  </a:lnTo>
                  <a:lnTo>
                    <a:pt x="594" y="212"/>
                  </a:lnTo>
                  <a:lnTo>
                    <a:pt x="590" y="209"/>
                  </a:lnTo>
                  <a:lnTo>
                    <a:pt x="586" y="208"/>
                  </a:lnTo>
                  <a:lnTo>
                    <a:pt x="581" y="207"/>
                  </a:lnTo>
                  <a:lnTo>
                    <a:pt x="576" y="206"/>
                  </a:lnTo>
                  <a:lnTo>
                    <a:pt x="571" y="205"/>
                  </a:lnTo>
                  <a:lnTo>
                    <a:pt x="566" y="205"/>
                  </a:lnTo>
                  <a:lnTo>
                    <a:pt x="558" y="205"/>
                  </a:lnTo>
                  <a:lnTo>
                    <a:pt x="551" y="206"/>
                  </a:lnTo>
                  <a:lnTo>
                    <a:pt x="543" y="208"/>
                  </a:lnTo>
                  <a:lnTo>
                    <a:pt x="536" y="211"/>
                  </a:lnTo>
                  <a:lnTo>
                    <a:pt x="531" y="182"/>
                  </a:lnTo>
                  <a:lnTo>
                    <a:pt x="523" y="155"/>
                  </a:lnTo>
                  <a:lnTo>
                    <a:pt x="511" y="132"/>
                  </a:lnTo>
                  <a:lnTo>
                    <a:pt x="495" y="112"/>
                  </a:lnTo>
                  <a:lnTo>
                    <a:pt x="475" y="94"/>
                  </a:lnTo>
                  <a:lnTo>
                    <a:pt x="453" y="82"/>
                  </a:lnTo>
                  <a:lnTo>
                    <a:pt x="430" y="72"/>
                  </a:lnTo>
                  <a:lnTo>
                    <a:pt x="404" y="69"/>
                  </a:lnTo>
                  <a:lnTo>
                    <a:pt x="393" y="69"/>
                  </a:lnTo>
                  <a:lnTo>
                    <a:pt x="383" y="70"/>
                  </a:lnTo>
                  <a:lnTo>
                    <a:pt x="372" y="71"/>
                  </a:lnTo>
                  <a:lnTo>
                    <a:pt x="362" y="74"/>
                  </a:lnTo>
                  <a:lnTo>
                    <a:pt x="353" y="77"/>
                  </a:lnTo>
                  <a:lnTo>
                    <a:pt x="344" y="80"/>
                  </a:lnTo>
                  <a:lnTo>
                    <a:pt x="334" y="85"/>
                  </a:lnTo>
                  <a:lnTo>
                    <a:pt x="326" y="91"/>
                  </a:lnTo>
                  <a:lnTo>
                    <a:pt x="321" y="72"/>
                  </a:lnTo>
                  <a:lnTo>
                    <a:pt x="313" y="55"/>
                  </a:lnTo>
                  <a:lnTo>
                    <a:pt x="302" y="40"/>
                  </a:lnTo>
                  <a:lnTo>
                    <a:pt x="289" y="26"/>
                  </a:lnTo>
                  <a:lnTo>
                    <a:pt x="276" y="16"/>
                  </a:lnTo>
                  <a:lnTo>
                    <a:pt x="260" y="8"/>
                  </a:lnTo>
                  <a:lnTo>
                    <a:pt x="243" y="2"/>
                  </a:lnTo>
                  <a:lnTo>
                    <a:pt x="225" y="0"/>
                  </a:lnTo>
                  <a:lnTo>
                    <a:pt x="204" y="1"/>
                  </a:lnTo>
                  <a:lnTo>
                    <a:pt x="185" y="7"/>
                  </a:lnTo>
                  <a:lnTo>
                    <a:pt x="167" y="16"/>
                  </a:lnTo>
                  <a:lnTo>
                    <a:pt x="151" y="30"/>
                  </a:lnTo>
                  <a:lnTo>
                    <a:pt x="139" y="46"/>
                  </a:lnTo>
                  <a:lnTo>
                    <a:pt x="128" y="64"/>
                  </a:lnTo>
                  <a:lnTo>
                    <a:pt x="121" y="86"/>
                  </a:lnTo>
                  <a:lnTo>
                    <a:pt x="118" y="109"/>
                  </a:lnTo>
                  <a:lnTo>
                    <a:pt x="94" y="116"/>
                  </a:lnTo>
                  <a:lnTo>
                    <a:pt x="71" y="127"/>
                  </a:lnTo>
                  <a:lnTo>
                    <a:pt x="51" y="141"/>
                  </a:lnTo>
                  <a:lnTo>
                    <a:pt x="35" y="160"/>
                  </a:lnTo>
                  <a:lnTo>
                    <a:pt x="21" y="181"/>
                  </a:lnTo>
                  <a:lnTo>
                    <a:pt x="10" y="206"/>
                  </a:lnTo>
                  <a:lnTo>
                    <a:pt x="4" y="232"/>
                  </a:lnTo>
                  <a:lnTo>
                    <a:pt x="0" y="262"/>
                  </a:lnTo>
                  <a:lnTo>
                    <a:pt x="0" y="270"/>
                  </a:lnTo>
                  <a:lnTo>
                    <a:pt x="0" y="277"/>
                  </a:lnTo>
                  <a:lnTo>
                    <a:pt x="0" y="284"/>
                  </a:lnTo>
                  <a:lnTo>
                    <a:pt x="1" y="291"/>
                  </a:lnTo>
                  <a:lnTo>
                    <a:pt x="7" y="267"/>
                  </a:lnTo>
                  <a:lnTo>
                    <a:pt x="16" y="244"/>
                  </a:lnTo>
                  <a:lnTo>
                    <a:pt x="28" y="224"/>
                  </a:lnTo>
                  <a:lnTo>
                    <a:pt x="42" y="207"/>
                  </a:lnTo>
                  <a:lnTo>
                    <a:pt x="58" y="192"/>
                  </a:lnTo>
                  <a:lnTo>
                    <a:pt x="76" y="181"/>
                  </a:lnTo>
                  <a:lnTo>
                    <a:pt x="96" y="173"/>
                  </a:lnTo>
                  <a:lnTo>
                    <a:pt x="118" y="167"/>
                  </a:lnTo>
                  <a:lnTo>
                    <a:pt x="121" y="143"/>
                  </a:lnTo>
                  <a:lnTo>
                    <a:pt x="128" y="122"/>
                  </a:lnTo>
                  <a:lnTo>
                    <a:pt x="139" y="102"/>
                  </a:lnTo>
                  <a:lnTo>
                    <a:pt x="151" y="86"/>
                  </a:lnTo>
                  <a:lnTo>
                    <a:pt x="166" y="72"/>
                  </a:lnTo>
                  <a:lnTo>
                    <a:pt x="185" y="63"/>
                  </a:lnTo>
                  <a:lnTo>
                    <a:pt x="204" y="57"/>
                  </a:lnTo>
                  <a:lnTo>
                    <a:pt x="225" y="56"/>
                  </a:lnTo>
                  <a:lnTo>
                    <a:pt x="242" y="59"/>
                  </a:lnTo>
                  <a:lnTo>
                    <a:pt x="260" y="64"/>
                  </a:lnTo>
                  <a:lnTo>
                    <a:pt x="275" y="74"/>
                  </a:lnTo>
                  <a:lnTo>
                    <a:pt x="288" y="84"/>
                  </a:lnTo>
                  <a:lnTo>
                    <a:pt x="300" y="98"/>
                  </a:lnTo>
                  <a:lnTo>
                    <a:pt x="310" y="113"/>
                  </a:lnTo>
                  <a:lnTo>
                    <a:pt x="318" y="130"/>
                  </a:lnTo>
                  <a:lnTo>
                    <a:pt x="324" y="148"/>
                  </a:lnTo>
                  <a:lnTo>
                    <a:pt x="333" y="143"/>
                  </a:lnTo>
                  <a:lnTo>
                    <a:pt x="341" y="138"/>
                  </a:lnTo>
                  <a:lnTo>
                    <a:pt x="351" y="135"/>
                  </a:lnTo>
                  <a:lnTo>
                    <a:pt x="361" y="131"/>
                  </a:lnTo>
                  <a:lnTo>
                    <a:pt x="370" y="129"/>
                  </a:lnTo>
                  <a:lnTo>
                    <a:pt x="381" y="128"/>
                  </a:lnTo>
                  <a:lnTo>
                    <a:pt x="391" y="127"/>
                  </a:lnTo>
                  <a:lnTo>
                    <a:pt x="401" y="127"/>
                  </a:lnTo>
                  <a:lnTo>
                    <a:pt x="427" y="130"/>
                  </a:lnTo>
                  <a:lnTo>
                    <a:pt x="451" y="139"/>
                  </a:lnTo>
                  <a:lnTo>
                    <a:pt x="473" y="152"/>
                  </a:lnTo>
                  <a:lnTo>
                    <a:pt x="491" y="169"/>
                  </a:lnTo>
                  <a:lnTo>
                    <a:pt x="507" y="190"/>
                  </a:lnTo>
                  <a:lnTo>
                    <a:pt x="519" y="214"/>
                  </a:lnTo>
                  <a:lnTo>
                    <a:pt x="528" y="240"/>
                  </a:lnTo>
                  <a:lnTo>
                    <a:pt x="531" y="269"/>
                  </a:lnTo>
                  <a:lnTo>
                    <a:pt x="538" y="267"/>
                  </a:lnTo>
                  <a:lnTo>
                    <a:pt x="545" y="265"/>
                  </a:lnTo>
                  <a:lnTo>
                    <a:pt x="552" y="263"/>
                  </a:lnTo>
                  <a:lnTo>
                    <a:pt x="560" y="263"/>
                  </a:lnTo>
                  <a:lnTo>
                    <a:pt x="575" y="266"/>
                  </a:lnTo>
                  <a:lnTo>
                    <a:pt x="588" y="269"/>
                  </a:lnTo>
                  <a:lnTo>
                    <a:pt x="601" y="276"/>
                  </a:lnTo>
                  <a:lnTo>
                    <a:pt x="611" y="285"/>
                  </a:lnTo>
                  <a:lnTo>
                    <a:pt x="619" y="296"/>
                  </a:lnTo>
                  <a:lnTo>
                    <a:pt x="627" y="308"/>
                  </a:lnTo>
                  <a:lnTo>
                    <a:pt x="632" y="322"/>
                  </a:lnTo>
                  <a:lnTo>
                    <a:pt x="635" y="338"/>
                  </a:lnTo>
                  <a:lnTo>
                    <a:pt x="637" y="330"/>
                  </a:lnTo>
                  <a:lnTo>
                    <a:pt x="640" y="323"/>
                  </a:lnTo>
                  <a:lnTo>
                    <a:pt x="641" y="316"/>
                  </a:lnTo>
                  <a:lnTo>
                    <a:pt x="642" y="308"/>
                  </a:lnTo>
                  <a:lnTo>
                    <a:pt x="643" y="290"/>
                  </a:lnTo>
                  <a:lnTo>
                    <a:pt x="641" y="273"/>
                  </a:lnTo>
                  <a:lnTo>
                    <a:pt x="636" y="257"/>
                  </a:lnTo>
                  <a:lnTo>
                    <a:pt x="629" y="242"/>
                  </a:lnTo>
                  <a:lnTo>
                    <a:pt x="649" y="242"/>
                  </a:lnTo>
                  <a:lnTo>
                    <a:pt x="670" y="239"/>
                  </a:lnTo>
                  <a:lnTo>
                    <a:pt x="693" y="238"/>
                  </a:lnTo>
                  <a:lnTo>
                    <a:pt x="716" y="236"/>
                  </a:lnTo>
                  <a:lnTo>
                    <a:pt x="740" y="234"/>
                  </a:lnTo>
                  <a:lnTo>
                    <a:pt x="764" y="230"/>
                  </a:lnTo>
                  <a:lnTo>
                    <a:pt x="788" y="228"/>
                  </a:lnTo>
                  <a:lnTo>
                    <a:pt x="813" y="224"/>
                  </a:lnTo>
                  <a:lnTo>
                    <a:pt x="835" y="221"/>
                  </a:lnTo>
                  <a:lnTo>
                    <a:pt x="855" y="217"/>
                  </a:lnTo>
                  <a:lnTo>
                    <a:pt x="874" y="214"/>
                  </a:lnTo>
                  <a:lnTo>
                    <a:pt x="890" y="211"/>
                  </a:lnTo>
                  <a:lnTo>
                    <a:pt x="902" y="208"/>
                  </a:lnTo>
                  <a:lnTo>
                    <a:pt x="913" y="205"/>
                  </a:lnTo>
                  <a:lnTo>
                    <a:pt x="920" y="204"/>
                  </a:lnTo>
                  <a:lnTo>
                    <a:pt x="922" y="201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90"/>
            <p:cNvSpPr>
              <a:spLocks/>
            </p:cNvSpPr>
            <p:nvPr/>
          </p:nvSpPr>
          <p:spPr bwMode="auto">
            <a:xfrm>
              <a:off x="3167" y="2204"/>
              <a:ext cx="214" cy="136"/>
            </a:xfrm>
            <a:custGeom>
              <a:avLst/>
              <a:gdLst>
                <a:gd name="T0" fmla="*/ 426 w 427"/>
                <a:gd name="T1" fmla="*/ 76 h 273"/>
                <a:gd name="T2" fmla="*/ 413 w 427"/>
                <a:gd name="T3" fmla="*/ 74 h 273"/>
                <a:gd name="T4" fmla="*/ 396 w 427"/>
                <a:gd name="T5" fmla="*/ 71 h 273"/>
                <a:gd name="T6" fmla="*/ 377 w 427"/>
                <a:gd name="T7" fmla="*/ 68 h 273"/>
                <a:gd name="T8" fmla="*/ 370 w 427"/>
                <a:gd name="T9" fmla="*/ 55 h 273"/>
                <a:gd name="T10" fmla="*/ 374 w 427"/>
                <a:gd name="T11" fmla="*/ 14 h 273"/>
                <a:gd name="T12" fmla="*/ 371 w 427"/>
                <a:gd name="T13" fmla="*/ 0 h 273"/>
                <a:gd name="T14" fmla="*/ 360 w 427"/>
                <a:gd name="T15" fmla="*/ 0 h 273"/>
                <a:gd name="T16" fmla="*/ 354 w 427"/>
                <a:gd name="T17" fmla="*/ 14 h 273"/>
                <a:gd name="T18" fmla="*/ 349 w 427"/>
                <a:gd name="T19" fmla="*/ 56 h 273"/>
                <a:gd name="T20" fmla="*/ 331 w 427"/>
                <a:gd name="T21" fmla="*/ 70 h 273"/>
                <a:gd name="T22" fmla="*/ 296 w 427"/>
                <a:gd name="T23" fmla="*/ 71 h 273"/>
                <a:gd name="T24" fmla="*/ 260 w 427"/>
                <a:gd name="T25" fmla="*/ 72 h 273"/>
                <a:gd name="T26" fmla="*/ 226 w 427"/>
                <a:gd name="T27" fmla="*/ 73 h 273"/>
                <a:gd name="T28" fmla="*/ 210 w 427"/>
                <a:gd name="T29" fmla="*/ 65 h 273"/>
                <a:gd name="T30" fmla="*/ 211 w 427"/>
                <a:gd name="T31" fmla="*/ 48 h 273"/>
                <a:gd name="T32" fmla="*/ 207 w 427"/>
                <a:gd name="T33" fmla="*/ 40 h 273"/>
                <a:gd name="T34" fmla="*/ 197 w 427"/>
                <a:gd name="T35" fmla="*/ 40 h 273"/>
                <a:gd name="T36" fmla="*/ 191 w 427"/>
                <a:gd name="T37" fmla="*/ 48 h 273"/>
                <a:gd name="T38" fmla="*/ 190 w 427"/>
                <a:gd name="T39" fmla="*/ 65 h 273"/>
                <a:gd name="T40" fmla="*/ 177 w 427"/>
                <a:gd name="T41" fmla="*/ 73 h 273"/>
                <a:gd name="T42" fmla="*/ 153 w 427"/>
                <a:gd name="T43" fmla="*/ 73 h 273"/>
                <a:gd name="T44" fmla="*/ 130 w 427"/>
                <a:gd name="T45" fmla="*/ 73 h 273"/>
                <a:gd name="T46" fmla="*/ 107 w 427"/>
                <a:gd name="T47" fmla="*/ 73 h 273"/>
                <a:gd name="T48" fmla="*/ 83 w 427"/>
                <a:gd name="T49" fmla="*/ 73 h 273"/>
                <a:gd name="T50" fmla="*/ 60 w 427"/>
                <a:gd name="T51" fmla="*/ 73 h 273"/>
                <a:gd name="T52" fmla="*/ 37 w 427"/>
                <a:gd name="T53" fmla="*/ 73 h 273"/>
                <a:gd name="T54" fmla="*/ 12 w 427"/>
                <a:gd name="T55" fmla="*/ 72 h 273"/>
                <a:gd name="T56" fmla="*/ 1 w 427"/>
                <a:gd name="T57" fmla="*/ 79 h 273"/>
                <a:gd name="T58" fmla="*/ 0 w 427"/>
                <a:gd name="T59" fmla="*/ 91 h 273"/>
                <a:gd name="T60" fmla="*/ 11 w 427"/>
                <a:gd name="T61" fmla="*/ 98 h 273"/>
                <a:gd name="T62" fmla="*/ 36 w 427"/>
                <a:gd name="T63" fmla="*/ 99 h 273"/>
                <a:gd name="T64" fmla="*/ 59 w 427"/>
                <a:gd name="T65" fmla="*/ 99 h 273"/>
                <a:gd name="T66" fmla="*/ 82 w 427"/>
                <a:gd name="T67" fmla="*/ 99 h 273"/>
                <a:gd name="T68" fmla="*/ 105 w 427"/>
                <a:gd name="T69" fmla="*/ 99 h 273"/>
                <a:gd name="T70" fmla="*/ 128 w 427"/>
                <a:gd name="T71" fmla="*/ 99 h 273"/>
                <a:gd name="T72" fmla="*/ 151 w 427"/>
                <a:gd name="T73" fmla="*/ 99 h 273"/>
                <a:gd name="T74" fmla="*/ 175 w 427"/>
                <a:gd name="T75" fmla="*/ 99 h 273"/>
                <a:gd name="T76" fmla="*/ 183 w 427"/>
                <a:gd name="T77" fmla="*/ 139 h 273"/>
                <a:gd name="T78" fmla="*/ 174 w 427"/>
                <a:gd name="T79" fmla="*/ 216 h 273"/>
                <a:gd name="T80" fmla="*/ 177 w 427"/>
                <a:gd name="T81" fmla="*/ 216 h 273"/>
                <a:gd name="T82" fmla="*/ 199 w 427"/>
                <a:gd name="T83" fmla="*/ 137 h 273"/>
                <a:gd name="T84" fmla="*/ 223 w 427"/>
                <a:gd name="T85" fmla="*/ 99 h 273"/>
                <a:gd name="T86" fmla="*/ 258 w 427"/>
                <a:gd name="T87" fmla="*/ 98 h 273"/>
                <a:gd name="T88" fmla="*/ 294 w 427"/>
                <a:gd name="T89" fmla="*/ 97 h 273"/>
                <a:gd name="T90" fmla="*/ 328 w 427"/>
                <a:gd name="T91" fmla="*/ 96 h 273"/>
                <a:gd name="T92" fmla="*/ 342 w 427"/>
                <a:gd name="T93" fmla="*/ 114 h 273"/>
                <a:gd name="T94" fmla="*/ 332 w 427"/>
                <a:gd name="T95" fmla="*/ 170 h 273"/>
                <a:gd name="T96" fmla="*/ 319 w 427"/>
                <a:gd name="T97" fmla="*/ 227 h 273"/>
                <a:gd name="T98" fmla="*/ 310 w 427"/>
                <a:gd name="T99" fmla="*/ 268 h 273"/>
                <a:gd name="T100" fmla="*/ 311 w 427"/>
                <a:gd name="T101" fmla="*/ 268 h 273"/>
                <a:gd name="T102" fmla="*/ 325 w 427"/>
                <a:gd name="T103" fmla="*/ 227 h 273"/>
                <a:gd name="T104" fmla="*/ 345 w 427"/>
                <a:gd name="T105" fmla="*/ 169 h 273"/>
                <a:gd name="T106" fmla="*/ 362 w 427"/>
                <a:gd name="T107" fmla="*/ 113 h 273"/>
                <a:gd name="T108" fmla="*/ 373 w 427"/>
                <a:gd name="T109" fmla="*/ 93 h 273"/>
                <a:gd name="T110" fmla="*/ 394 w 427"/>
                <a:gd name="T111" fmla="*/ 88 h 273"/>
                <a:gd name="T112" fmla="*/ 413 w 427"/>
                <a:gd name="T113" fmla="*/ 81 h 273"/>
                <a:gd name="T114" fmla="*/ 425 w 427"/>
                <a:gd name="T115" fmla="*/ 78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27" h="273">
                  <a:moveTo>
                    <a:pt x="427" y="76"/>
                  </a:moveTo>
                  <a:lnTo>
                    <a:pt x="426" y="76"/>
                  </a:lnTo>
                  <a:lnTo>
                    <a:pt x="420" y="75"/>
                  </a:lnTo>
                  <a:lnTo>
                    <a:pt x="413" y="74"/>
                  </a:lnTo>
                  <a:lnTo>
                    <a:pt x="405" y="72"/>
                  </a:lnTo>
                  <a:lnTo>
                    <a:pt x="396" y="71"/>
                  </a:lnTo>
                  <a:lnTo>
                    <a:pt x="386" y="70"/>
                  </a:lnTo>
                  <a:lnTo>
                    <a:pt x="377" y="68"/>
                  </a:lnTo>
                  <a:lnTo>
                    <a:pt x="369" y="68"/>
                  </a:lnTo>
                  <a:lnTo>
                    <a:pt x="370" y="55"/>
                  </a:lnTo>
                  <a:lnTo>
                    <a:pt x="372" y="34"/>
                  </a:lnTo>
                  <a:lnTo>
                    <a:pt x="374" y="14"/>
                  </a:lnTo>
                  <a:lnTo>
                    <a:pt x="375" y="0"/>
                  </a:lnTo>
                  <a:lnTo>
                    <a:pt x="371" y="0"/>
                  </a:lnTo>
                  <a:lnTo>
                    <a:pt x="365" y="0"/>
                  </a:lnTo>
                  <a:lnTo>
                    <a:pt x="360" y="0"/>
                  </a:lnTo>
                  <a:lnTo>
                    <a:pt x="355" y="0"/>
                  </a:lnTo>
                  <a:lnTo>
                    <a:pt x="354" y="14"/>
                  </a:lnTo>
                  <a:lnTo>
                    <a:pt x="351" y="35"/>
                  </a:lnTo>
                  <a:lnTo>
                    <a:pt x="349" y="56"/>
                  </a:lnTo>
                  <a:lnTo>
                    <a:pt x="348" y="70"/>
                  </a:lnTo>
                  <a:lnTo>
                    <a:pt x="331" y="70"/>
                  </a:lnTo>
                  <a:lnTo>
                    <a:pt x="313" y="71"/>
                  </a:lnTo>
                  <a:lnTo>
                    <a:pt x="296" y="71"/>
                  </a:lnTo>
                  <a:lnTo>
                    <a:pt x="279" y="71"/>
                  </a:lnTo>
                  <a:lnTo>
                    <a:pt x="260" y="72"/>
                  </a:lnTo>
                  <a:lnTo>
                    <a:pt x="243" y="72"/>
                  </a:lnTo>
                  <a:lnTo>
                    <a:pt x="226" y="73"/>
                  </a:lnTo>
                  <a:lnTo>
                    <a:pt x="208" y="73"/>
                  </a:lnTo>
                  <a:lnTo>
                    <a:pt x="210" y="65"/>
                  </a:lnTo>
                  <a:lnTo>
                    <a:pt x="211" y="56"/>
                  </a:lnTo>
                  <a:lnTo>
                    <a:pt x="211" y="48"/>
                  </a:lnTo>
                  <a:lnTo>
                    <a:pt x="212" y="40"/>
                  </a:lnTo>
                  <a:lnTo>
                    <a:pt x="207" y="40"/>
                  </a:lnTo>
                  <a:lnTo>
                    <a:pt x="201" y="40"/>
                  </a:lnTo>
                  <a:lnTo>
                    <a:pt x="197" y="40"/>
                  </a:lnTo>
                  <a:lnTo>
                    <a:pt x="191" y="40"/>
                  </a:lnTo>
                  <a:lnTo>
                    <a:pt x="191" y="48"/>
                  </a:lnTo>
                  <a:lnTo>
                    <a:pt x="190" y="56"/>
                  </a:lnTo>
                  <a:lnTo>
                    <a:pt x="190" y="65"/>
                  </a:lnTo>
                  <a:lnTo>
                    <a:pt x="189" y="73"/>
                  </a:lnTo>
                  <a:lnTo>
                    <a:pt x="177" y="73"/>
                  </a:lnTo>
                  <a:lnTo>
                    <a:pt x="165" y="73"/>
                  </a:lnTo>
                  <a:lnTo>
                    <a:pt x="153" y="73"/>
                  </a:lnTo>
                  <a:lnTo>
                    <a:pt x="142" y="73"/>
                  </a:lnTo>
                  <a:lnTo>
                    <a:pt x="130" y="73"/>
                  </a:lnTo>
                  <a:lnTo>
                    <a:pt x="118" y="73"/>
                  </a:lnTo>
                  <a:lnTo>
                    <a:pt x="107" y="73"/>
                  </a:lnTo>
                  <a:lnTo>
                    <a:pt x="95" y="73"/>
                  </a:lnTo>
                  <a:lnTo>
                    <a:pt x="83" y="73"/>
                  </a:lnTo>
                  <a:lnTo>
                    <a:pt x="71" y="73"/>
                  </a:lnTo>
                  <a:lnTo>
                    <a:pt x="60" y="73"/>
                  </a:lnTo>
                  <a:lnTo>
                    <a:pt x="48" y="73"/>
                  </a:lnTo>
                  <a:lnTo>
                    <a:pt x="37" y="73"/>
                  </a:lnTo>
                  <a:lnTo>
                    <a:pt x="25" y="72"/>
                  </a:lnTo>
                  <a:lnTo>
                    <a:pt x="12" y="72"/>
                  </a:lnTo>
                  <a:lnTo>
                    <a:pt x="1" y="72"/>
                  </a:lnTo>
                  <a:lnTo>
                    <a:pt x="1" y="79"/>
                  </a:lnTo>
                  <a:lnTo>
                    <a:pt x="1" y="85"/>
                  </a:lnTo>
                  <a:lnTo>
                    <a:pt x="0" y="91"/>
                  </a:lnTo>
                  <a:lnTo>
                    <a:pt x="0" y="98"/>
                  </a:lnTo>
                  <a:lnTo>
                    <a:pt x="11" y="98"/>
                  </a:lnTo>
                  <a:lnTo>
                    <a:pt x="23" y="98"/>
                  </a:lnTo>
                  <a:lnTo>
                    <a:pt x="36" y="99"/>
                  </a:lnTo>
                  <a:lnTo>
                    <a:pt x="47" y="99"/>
                  </a:lnTo>
                  <a:lnTo>
                    <a:pt x="59" y="99"/>
                  </a:lnTo>
                  <a:lnTo>
                    <a:pt x="70" y="99"/>
                  </a:lnTo>
                  <a:lnTo>
                    <a:pt x="82" y="99"/>
                  </a:lnTo>
                  <a:lnTo>
                    <a:pt x="93" y="99"/>
                  </a:lnTo>
                  <a:lnTo>
                    <a:pt x="105" y="99"/>
                  </a:lnTo>
                  <a:lnTo>
                    <a:pt x="116" y="99"/>
                  </a:lnTo>
                  <a:lnTo>
                    <a:pt x="128" y="99"/>
                  </a:lnTo>
                  <a:lnTo>
                    <a:pt x="139" y="99"/>
                  </a:lnTo>
                  <a:lnTo>
                    <a:pt x="151" y="99"/>
                  </a:lnTo>
                  <a:lnTo>
                    <a:pt x="163" y="99"/>
                  </a:lnTo>
                  <a:lnTo>
                    <a:pt x="175" y="99"/>
                  </a:lnTo>
                  <a:lnTo>
                    <a:pt x="186" y="99"/>
                  </a:lnTo>
                  <a:lnTo>
                    <a:pt x="183" y="139"/>
                  </a:lnTo>
                  <a:lnTo>
                    <a:pt x="178" y="181"/>
                  </a:lnTo>
                  <a:lnTo>
                    <a:pt x="174" y="216"/>
                  </a:lnTo>
                  <a:lnTo>
                    <a:pt x="173" y="230"/>
                  </a:lnTo>
                  <a:lnTo>
                    <a:pt x="177" y="216"/>
                  </a:lnTo>
                  <a:lnTo>
                    <a:pt x="188" y="180"/>
                  </a:lnTo>
                  <a:lnTo>
                    <a:pt x="199" y="137"/>
                  </a:lnTo>
                  <a:lnTo>
                    <a:pt x="206" y="99"/>
                  </a:lnTo>
                  <a:lnTo>
                    <a:pt x="223" y="99"/>
                  </a:lnTo>
                  <a:lnTo>
                    <a:pt x="241" y="98"/>
                  </a:lnTo>
                  <a:lnTo>
                    <a:pt x="258" y="98"/>
                  </a:lnTo>
                  <a:lnTo>
                    <a:pt x="276" y="97"/>
                  </a:lnTo>
                  <a:lnTo>
                    <a:pt x="294" y="97"/>
                  </a:lnTo>
                  <a:lnTo>
                    <a:pt x="311" y="96"/>
                  </a:lnTo>
                  <a:lnTo>
                    <a:pt x="328" y="96"/>
                  </a:lnTo>
                  <a:lnTo>
                    <a:pt x="345" y="95"/>
                  </a:lnTo>
                  <a:lnTo>
                    <a:pt x="342" y="114"/>
                  </a:lnTo>
                  <a:lnTo>
                    <a:pt x="337" y="140"/>
                  </a:lnTo>
                  <a:lnTo>
                    <a:pt x="332" y="170"/>
                  </a:lnTo>
                  <a:lnTo>
                    <a:pt x="326" y="200"/>
                  </a:lnTo>
                  <a:lnTo>
                    <a:pt x="319" y="227"/>
                  </a:lnTo>
                  <a:lnTo>
                    <a:pt x="313" y="251"/>
                  </a:lnTo>
                  <a:lnTo>
                    <a:pt x="310" y="268"/>
                  </a:lnTo>
                  <a:lnTo>
                    <a:pt x="309" y="273"/>
                  </a:lnTo>
                  <a:lnTo>
                    <a:pt x="311" y="268"/>
                  </a:lnTo>
                  <a:lnTo>
                    <a:pt x="317" y="251"/>
                  </a:lnTo>
                  <a:lnTo>
                    <a:pt x="325" y="227"/>
                  </a:lnTo>
                  <a:lnTo>
                    <a:pt x="335" y="198"/>
                  </a:lnTo>
                  <a:lnTo>
                    <a:pt x="345" y="169"/>
                  </a:lnTo>
                  <a:lnTo>
                    <a:pt x="355" y="140"/>
                  </a:lnTo>
                  <a:lnTo>
                    <a:pt x="362" y="113"/>
                  </a:lnTo>
                  <a:lnTo>
                    <a:pt x="365" y="94"/>
                  </a:lnTo>
                  <a:lnTo>
                    <a:pt x="373" y="93"/>
                  </a:lnTo>
                  <a:lnTo>
                    <a:pt x="384" y="90"/>
                  </a:lnTo>
                  <a:lnTo>
                    <a:pt x="394" y="88"/>
                  </a:lnTo>
                  <a:lnTo>
                    <a:pt x="404" y="85"/>
                  </a:lnTo>
                  <a:lnTo>
                    <a:pt x="413" y="81"/>
                  </a:lnTo>
                  <a:lnTo>
                    <a:pt x="420" y="79"/>
                  </a:lnTo>
                  <a:lnTo>
                    <a:pt x="425" y="78"/>
                  </a:lnTo>
                  <a:lnTo>
                    <a:pt x="427" y="76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91"/>
            <p:cNvSpPr>
              <a:spLocks/>
            </p:cNvSpPr>
            <p:nvPr/>
          </p:nvSpPr>
          <p:spPr bwMode="auto">
            <a:xfrm>
              <a:off x="2410" y="2299"/>
              <a:ext cx="590" cy="43"/>
            </a:xfrm>
            <a:custGeom>
              <a:avLst/>
              <a:gdLst>
                <a:gd name="T0" fmla="*/ 432 w 1180"/>
                <a:gd name="T1" fmla="*/ 2 h 87"/>
                <a:gd name="T2" fmla="*/ 343 w 1180"/>
                <a:gd name="T3" fmla="*/ 7 h 87"/>
                <a:gd name="T4" fmla="*/ 264 w 1180"/>
                <a:gd name="T5" fmla="*/ 14 h 87"/>
                <a:gd name="T6" fmla="*/ 194 w 1180"/>
                <a:gd name="T7" fmla="*/ 23 h 87"/>
                <a:gd name="T8" fmla="*/ 134 w 1180"/>
                <a:gd name="T9" fmla="*/ 34 h 87"/>
                <a:gd name="T10" fmla="*/ 82 w 1180"/>
                <a:gd name="T11" fmla="*/ 43 h 87"/>
                <a:gd name="T12" fmla="*/ 41 w 1180"/>
                <a:gd name="T13" fmla="*/ 51 h 87"/>
                <a:gd name="T14" fmla="*/ 11 w 1180"/>
                <a:gd name="T15" fmla="*/ 57 h 87"/>
                <a:gd name="T16" fmla="*/ 30 w 1180"/>
                <a:gd name="T17" fmla="*/ 56 h 87"/>
                <a:gd name="T18" fmla="*/ 94 w 1180"/>
                <a:gd name="T19" fmla="*/ 51 h 87"/>
                <a:gd name="T20" fmla="*/ 162 w 1180"/>
                <a:gd name="T21" fmla="*/ 46 h 87"/>
                <a:gd name="T22" fmla="*/ 235 w 1180"/>
                <a:gd name="T23" fmla="*/ 44 h 87"/>
                <a:gd name="T24" fmla="*/ 311 w 1180"/>
                <a:gd name="T25" fmla="*/ 43 h 87"/>
                <a:gd name="T26" fmla="*/ 389 w 1180"/>
                <a:gd name="T27" fmla="*/ 44 h 87"/>
                <a:gd name="T28" fmla="*/ 469 w 1180"/>
                <a:gd name="T29" fmla="*/ 45 h 87"/>
                <a:gd name="T30" fmla="*/ 550 w 1180"/>
                <a:gd name="T31" fmla="*/ 46 h 87"/>
                <a:gd name="T32" fmla="*/ 630 w 1180"/>
                <a:gd name="T33" fmla="*/ 50 h 87"/>
                <a:gd name="T34" fmla="*/ 711 w 1180"/>
                <a:gd name="T35" fmla="*/ 53 h 87"/>
                <a:gd name="T36" fmla="*/ 790 w 1180"/>
                <a:gd name="T37" fmla="*/ 58 h 87"/>
                <a:gd name="T38" fmla="*/ 869 w 1180"/>
                <a:gd name="T39" fmla="*/ 63 h 87"/>
                <a:gd name="T40" fmla="*/ 945 w 1180"/>
                <a:gd name="T41" fmla="*/ 67 h 87"/>
                <a:gd name="T42" fmla="*/ 1017 w 1180"/>
                <a:gd name="T43" fmla="*/ 73 h 87"/>
                <a:gd name="T44" fmla="*/ 1085 w 1180"/>
                <a:gd name="T45" fmla="*/ 79 h 87"/>
                <a:gd name="T46" fmla="*/ 1150 w 1180"/>
                <a:gd name="T47" fmla="*/ 84 h 87"/>
                <a:gd name="T48" fmla="*/ 1174 w 1180"/>
                <a:gd name="T49" fmla="*/ 84 h 87"/>
                <a:gd name="T50" fmla="*/ 1128 w 1180"/>
                <a:gd name="T51" fmla="*/ 75 h 87"/>
                <a:gd name="T52" fmla="*/ 1047 w 1180"/>
                <a:gd name="T53" fmla="*/ 61 h 87"/>
                <a:gd name="T54" fmla="*/ 944 w 1180"/>
                <a:gd name="T55" fmla="*/ 46 h 87"/>
                <a:gd name="T56" fmla="*/ 826 w 1180"/>
                <a:gd name="T57" fmla="*/ 31 h 87"/>
                <a:gd name="T58" fmla="*/ 709 w 1180"/>
                <a:gd name="T59" fmla="*/ 17 h 87"/>
                <a:gd name="T60" fmla="*/ 599 w 1180"/>
                <a:gd name="T61" fmla="*/ 6 h 87"/>
                <a:gd name="T62" fmla="*/ 512 w 1180"/>
                <a:gd name="T63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180" h="87">
                  <a:moveTo>
                    <a:pt x="479" y="0"/>
                  </a:moveTo>
                  <a:lnTo>
                    <a:pt x="432" y="2"/>
                  </a:lnTo>
                  <a:lnTo>
                    <a:pt x="387" y="4"/>
                  </a:lnTo>
                  <a:lnTo>
                    <a:pt x="343" y="7"/>
                  </a:lnTo>
                  <a:lnTo>
                    <a:pt x="303" y="11"/>
                  </a:lnTo>
                  <a:lnTo>
                    <a:pt x="264" y="14"/>
                  </a:lnTo>
                  <a:lnTo>
                    <a:pt x="228" y="19"/>
                  </a:lnTo>
                  <a:lnTo>
                    <a:pt x="194" y="23"/>
                  </a:lnTo>
                  <a:lnTo>
                    <a:pt x="162" y="28"/>
                  </a:lnTo>
                  <a:lnTo>
                    <a:pt x="134" y="34"/>
                  </a:lnTo>
                  <a:lnTo>
                    <a:pt x="106" y="38"/>
                  </a:lnTo>
                  <a:lnTo>
                    <a:pt x="82" y="43"/>
                  </a:lnTo>
                  <a:lnTo>
                    <a:pt x="60" y="46"/>
                  </a:lnTo>
                  <a:lnTo>
                    <a:pt x="41" y="51"/>
                  </a:lnTo>
                  <a:lnTo>
                    <a:pt x="25" y="55"/>
                  </a:lnTo>
                  <a:lnTo>
                    <a:pt x="11" y="57"/>
                  </a:lnTo>
                  <a:lnTo>
                    <a:pt x="0" y="59"/>
                  </a:lnTo>
                  <a:lnTo>
                    <a:pt x="30" y="56"/>
                  </a:lnTo>
                  <a:lnTo>
                    <a:pt x="61" y="53"/>
                  </a:lnTo>
                  <a:lnTo>
                    <a:pt x="94" y="51"/>
                  </a:lnTo>
                  <a:lnTo>
                    <a:pt x="128" y="49"/>
                  </a:lnTo>
                  <a:lnTo>
                    <a:pt x="162" y="46"/>
                  </a:lnTo>
                  <a:lnTo>
                    <a:pt x="198" y="45"/>
                  </a:lnTo>
                  <a:lnTo>
                    <a:pt x="235" y="44"/>
                  </a:lnTo>
                  <a:lnTo>
                    <a:pt x="273" y="44"/>
                  </a:lnTo>
                  <a:lnTo>
                    <a:pt x="311" y="43"/>
                  </a:lnTo>
                  <a:lnTo>
                    <a:pt x="349" y="43"/>
                  </a:lnTo>
                  <a:lnTo>
                    <a:pt x="389" y="44"/>
                  </a:lnTo>
                  <a:lnTo>
                    <a:pt x="429" y="44"/>
                  </a:lnTo>
                  <a:lnTo>
                    <a:pt x="469" y="45"/>
                  </a:lnTo>
                  <a:lnTo>
                    <a:pt x="509" y="45"/>
                  </a:lnTo>
                  <a:lnTo>
                    <a:pt x="550" y="46"/>
                  </a:lnTo>
                  <a:lnTo>
                    <a:pt x="590" y="49"/>
                  </a:lnTo>
                  <a:lnTo>
                    <a:pt x="630" y="50"/>
                  </a:lnTo>
                  <a:lnTo>
                    <a:pt x="671" y="52"/>
                  </a:lnTo>
                  <a:lnTo>
                    <a:pt x="711" y="53"/>
                  </a:lnTo>
                  <a:lnTo>
                    <a:pt x="751" y="56"/>
                  </a:lnTo>
                  <a:lnTo>
                    <a:pt x="790" y="58"/>
                  </a:lnTo>
                  <a:lnTo>
                    <a:pt x="831" y="60"/>
                  </a:lnTo>
                  <a:lnTo>
                    <a:pt x="869" y="63"/>
                  </a:lnTo>
                  <a:lnTo>
                    <a:pt x="907" y="65"/>
                  </a:lnTo>
                  <a:lnTo>
                    <a:pt x="945" y="67"/>
                  </a:lnTo>
                  <a:lnTo>
                    <a:pt x="982" y="71"/>
                  </a:lnTo>
                  <a:lnTo>
                    <a:pt x="1017" y="73"/>
                  </a:lnTo>
                  <a:lnTo>
                    <a:pt x="1052" y="75"/>
                  </a:lnTo>
                  <a:lnTo>
                    <a:pt x="1085" y="79"/>
                  </a:lnTo>
                  <a:lnTo>
                    <a:pt x="1119" y="81"/>
                  </a:lnTo>
                  <a:lnTo>
                    <a:pt x="1150" y="84"/>
                  </a:lnTo>
                  <a:lnTo>
                    <a:pt x="1180" y="87"/>
                  </a:lnTo>
                  <a:lnTo>
                    <a:pt x="1174" y="84"/>
                  </a:lnTo>
                  <a:lnTo>
                    <a:pt x="1156" y="80"/>
                  </a:lnTo>
                  <a:lnTo>
                    <a:pt x="1128" y="75"/>
                  </a:lnTo>
                  <a:lnTo>
                    <a:pt x="1091" y="68"/>
                  </a:lnTo>
                  <a:lnTo>
                    <a:pt x="1047" y="61"/>
                  </a:lnTo>
                  <a:lnTo>
                    <a:pt x="998" y="55"/>
                  </a:lnTo>
                  <a:lnTo>
                    <a:pt x="944" y="46"/>
                  </a:lnTo>
                  <a:lnTo>
                    <a:pt x="886" y="38"/>
                  </a:lnTo>
                  <a:lnTo>
                    <a:pt x="826" y="31"/>
                  </a:lnTo>
                  <a:lnTo>
                    <a:pt x="767" y="23"/>
                  </a:lnTo>
                  <a:lnTo>
                    <a:pt x="709" y="17"/>
                  </a:lnTo>
                  <a:lnTo>
                    <a:pt x="652" y="11"/>
                  </a:lnTo>
                  <a:lnTo>
                    <a:pt x="599" y="6"/>
                  </a:lnTo>
                  <a:lnTo>
                    <a:pt x="552" y="3"/>
                  </a:lnTo>
                  <a:lnTo>
                    <a:pt x="512" y="0"/>
                  </a:lnTo>
                  <a:lnTo>
                    <a:pt x="479" y="0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92"/>
            <p:cNvSpPr>
              <a:spLocks/>
            </p:cNvSpPr>
            <p:nvPr/>
          </p:nvSpPr>
          <p:spPr bwMode="auto">
            <a:xfrm>
              <a:off x="2470" y="1956"/>
              <a:ext cx="532" cy="340"/>
            </a:xfrm>
            <a:custGeom>
              <a:avLst/>
              <a:gdLst>
                <a:gd name="T0" fmla="*/ 566 w 1063"/>
                <a:gd name="T1" fmla="*/ 301 h 681"/>
                <a:gd name="T2" fmla="*/ 533 w 1063"/>
                <a:gd name="T3" fmla="*/ 212 h 681"/>
                <a:gd name="T4" fmla="*/ 629 w 1063"/>
                <a:gd name="T5" fmla="*/ 188 h 681"/>
                <a:gd name="T6" fmla="*/ 797 w 1063"/>
                <a:gd name="T7" fmla="*/ 197 h 681"/>
                <a:gd name="T8" fmla="*/ 950 w 1063"/>
                <a:gd name="T9" fmla="*/ 212 h 681"/>
                <a:gd name="T10" fmla="*/ 1033 w 1063"/>
                <a:gd name="T11" fmla="*/ 223 h 681"/>
                <a:gd name="T12" fmla="*/ 1005 w 1063"/>
                <a:gd name="T13" fmla="*/ 217 h 681"/>
                <a:gd name="T14" fmla="*/ 881 w 1063"/>
                <a:gd name="T15" fmla="*/ 195 h 681"/>
                <a:gd name="T16" fmla="*/ 708 w 1063"/>
                <a:gd name="T17" fmla="*/ 170 h 681"/>
                <a:gd name="T18" fmla="*/ 531 w 1063"/>
                <a:gd name="T19" fmla="*/ 151 h 681"/>
                <a:gd name="T20" fmla="*/ 447 w 1063"/>
                <a:gd name="T21" fmla="*/ 115 h 681"/>
                <a:gd name="T22" fmla="*/ 388 w 1063"/>
                <a:gd name="T23" fmla="*/ 66 h 681"/>
                <a:gd name="T24" fmla="*/ 489 w 1063"/>
                <a:gd name="T25" fmla="*/ 61 h 681"/>
                <a:gd name="T26" fmla="*/ 660 w 1063"/>
                <a:gd name="T27" fmla="*/ 77 h 681"/>
                <a:gd name="T28" fmla="*/ 807 w 1063"/>
                <a:gd name="T29" fmla="*/ 95 h 681"/>
                <a:gd name="T30" fmla="*/ 890 w 1063"/>
                <a:gd name="T31" fmla="*/ 103 h 681"/>
                <a:gd name="T32" fmla="*/ 756 w 1063"/>
                <a:gd name="T33" fmla="*/ 84 h 681"/>
                <a:gd name="T34" fmla="*/ 549 w 1063"/>
                <a:gd name="T35" fmla="*/ 51 h 681"/>
                <a:gd name="T36" fmla="*/ 372 w 1063"/>
                <a:gd name="T37" fmla="*/ 20 h 681"/>
                <a:gd name="T38" fmla="*/ 276 w 1063"/>
                <a:gd name="T39" fmla="*/ 2 h 681"/>
                <a:gd name="T40" fmla="*/ 213 w 1063"/>
                <a:gd name="T41" fmla="*/ 54 h 681"/>
                <a:gd name="T42" fmla="*/ 138 w 1063"/>
                <a:gd name="T43" fmla="*/ 134 h 681"/>
                <a:gd name="T44" fmla="*/ 74 w 1063"/>
                <a:gd name="T45" fmla="*/ 248 h 681"/>
                <a:gd name="T46" fmla="*/ 15 w 1063"/>
                <a:gd name="T47" fmla="*/ 377 h 681"/>
                <a:gd name="T48" fmla="*/ 19 w 1063"/>
                <a:gd name="T49" fmla="*/ 407 h 681"/>
                <a:gd name="T50" fmla="*/ 46 w 1063"/>
                <a:gd name="T51" fmla="*/ 403 h 681"/>
                <a:gd name="T52" fmla="*/ 65 w 1063"/>
                <a:gd name="T53" fmla="*/ 510 h 681"/>
                <a:gd name="T54" fmla="*/ 90 w 1063"/>
                <a:gd name="T55" fmla="*/ 640 h 681"/>
                <a:gd name="T56" fmla="*/ 88 w 1063"/>
                <a:gd name="T57" fmla="*/ 460 h 681"/>
                <a:gd name="T58" fmla="*/ 109 w 1063"/>
                <a:gd name="T59" fmla="*/ 287 h 681"/>
                <a:gd name="T60" fmla="*/ 144 w 1063"/>
                <a:gd name="T61" fmla="*/ 200 h 681"/>
                <a:gd name="T62" fmla="*/ 200 w 1063"/>
                <a:gd name="T63" fmla="*/ 130 h 681"/>
                <a:gd name="T64" fmla="*/ 261 w 1063"/>
                <a:gd name="T65" fmla="*/ 59 h 681"/>
                <a:gd name="T66" fmla="*/ 314 w 1063"/>
                <a:gd name="T67" fmla="*/ 68 h 681"/>
                <a:gd name="T68" fmla="*/ 364 w 1063"/>
                <a:gd name="T69" fmla="*/ 104 h 681"/>
                <a:gd name="T70" fmla="*/ 413 w 1063"/>
                <a:gd name="T71" fmla="*/ 143 h 681"/>
                <a:gd name="T72" fmla="*/ 462 w 1063"/>
                <a:gd name="T73" fmla="*/ 175 h 681"/>
                <a:gd name="T74" fmla="*/ 496 w 1063"/>
                <a:gd name="T75" fmla="*/ 269 h 681"/>
                <a:gd name="T76" fmla="*/ 522 w 1063"/>
                <a:gd name="T77" fmla="*/ 383 h 681"/>
                <a:gd name="T78" fmla="*/ 548 w 1063"/>
                <a:gd name="T79" fmla="*/ 411 h 681"/>
                <a:gd name="T80" fmla="*/ 576 w 1063"/>
                <a:gd name="T81" fmla="*/ 411 h 681"/>
                <a:gd name="T82" fmla="*/ 599 w 1063"/>
                <a:gd name="T83" fmla="*/ 648 h 681"/>
                <a:gd name="T84" fmla="*/ 616 w 1063"/>
                <a:gd name="T85" fmla="*/ 503 h 681"/>
                <a:gd name="T86" fmla="*/ 700 w 1063"/>
                <a:gd name="T87" fmla="*/ 415 h 681"/>
                <a:gd name="T88" fmla="*/ 846 w 1063"/>
                <a:gd name="T89" fmla="*/ 419 h 681"/>
                <a:gd name="T90" fmla="*/ 983 w 1063"/>
                <a:gd name="T91" fmla="*/ 422 h 681"/>
                <a:gd name="T92" fmla="*/ 1060 w 1063"/>
                <a:gd name="T93" fmla="*/ 424 h 681"/>
                <a:gd name="T94" fmla="*/ 1031 w 1063"/>
                <a:gd name="T95" fmla="*/ 419 h 681"/>
                <a:gd name="T96" fmla="*/ 912 w 1063"/>
                <a:gd name="T97" fmla="*/ 402 h 681"/>
                <a:gd name="T98" fmla="*/ 757 w 1063"/>
                <a:gd name="T99" fmla="*/ 383 h 681"/>
                <a:gd name="T100" fmla="*/ 615 w 1063"/>
                <a:gd name="T101" fmla="*/ 369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63" h="681">
                  <a:moveTo>
                    <a:pt x="589" y="368"/>
                  </a:moveTo>
                  <a:lnTo>
                    <a:pt x="580" y="346"/>
                  </a:lnTo>
                  <a:lnTo>
                    <a:pt x="572" y="323"/>
                  </a:lnTo>
                  <a:lnTo>
                    <a:pt x="566" y="301"/>
                  </a:lnTo>
                  <a:lnTo>
                    <a:pt x="557" y="279"/>
                  </a:lnTo>
                  <a:lnTo>
                    <a:pt x="549" y="257"/>
                  </a:lnTo>
                  <a:lnTo>
                    <a:pt x="541" y="234"/>
                  </a:lnTo>
                  <a:lnTo>
                    <a:pt x="533" y="212"/>
                  </a:lnTo>
                  <a:lnTo>
                    <a:pt x="525" y="189"/>
                  </a:lnTo>
                  <a:lnTo>
                    <a:pt x="556" y="188"/>
                  </a:lnTo>
                  <a:lnTo>
                    <a:pt x="591" y="187"/>
                  </a:lnTo>
                  <a:lnTo>
                    <a:pt x="629" y="188"/>
                  </a:lnTo>
                  <a:lnTo>
                    <a:pt x="670" y="189"/>
                  </a:lnTo>
                  <a:lnTo>
                    <a:pt x="712" y="191"/>
                  </a:lnTo>
                  <a:lnTo>
                    <a:pt x="754" y="194"/>
                  </a:lnTo>
                  <a:lnTo>
                    <a:pt x="797" y="197"/>
                  </a:lnTo>
                  <a:lnTo>
                    <a:pt x="839" y="201"/>
                  </a:lnTo>
                  <a:lnTo>
                    <a:pt x="879" y="205"/>
                  </a:lnTo>
                  <a:lnTo>
                    <a:pt x="916" y="209"/>
                  </a:lnTo>
                  <a:lnTo>
                    <a:pt x="950" y="212"/>
                  </a:lnTo>
                  <a:lnTo>
                    <a:pt x="979" y="216"/>
                  </a:lnTo>
                  <a:lnTo>
                    <a:pt x="1003" y="218"/>
                  </a:lnTo>
                  <a:lnTo>
                    <a:pt x="1022" y="220"/>
                  </a:lnTo>
                  <a:lnTo>
                    <a:pt x="1033" y="223"/>
                  </a:lnTo>
                  <a:lnTo>
                    <a:pt x="1038" y="223"/>
                  </a:lnTo>
                  <a:lnTo>
                    <a:pt x="1034" y="221"/>
                  </a:lnTo>
                  <a:lnTo>
                    <a:pt x="1023" y="219"/>
                  </a:lnTo>
                  <a:lnTo>
                    <a:pt x="1005" y="217"/>
                  </a:lnTo>
                  <a:lnTo>
                    <a:pt x="981" y="212"/>
                  </a:lnTo>
                  <a:lnTo>
                    <a:pt x="952" y="206"/>
                  </a:lnTo>
                  <a:lnTo>
                    <a:pt x="918" y="201"/>
                  </a:lnTo>
                  <a:lnTo>
                    <a:pt x="881" y="195"/>
                  </a:lnTo>
                  <a:lnTo>
                    <a:pt x="841" y="188"/>
                  </a:lnTo>
                  <a:lnTo>
                    <a:pt x="798" y="182"/>
                  </a:lnTo>
                  <a:lnTo>
                    <a:pt x="753" y="175"/>
                  </a:lnTo>
                  <a:lnTo>
                    <a:pt x="708" y="170"/>
                  </a:lnTo>
                  <a:lnTo>
                    <a:pt x="662" y="164"/>
                  </a:lnTo>
                  <a:lnTo>
                    <a:pt x="617" y="158"/>
                  </a:lnTo>
                  <a:lnTo>
                    <a:pt x="572" y="153"/>
                  </a:lnTo>
                  <a:lnTo>
                    <a:pt x="531" y="151"/>
                  </a:lnTo>
                  <a:lnTo>
                    <a:pt x="491" y="149"/>
                  </a:lnTo>
                  <a:lnTo>
                    <a:pt x="477" y="140"/>
                  </a:lnTo>
                  <a:lnTo>
                    <a:pt x="462" y="128"/>
                  </a:lnTo>
                  <a:lnTo>
                    <a:pt x="447" y="115"/>
                  </a:lnTo>
                  <a:lnTo>
                    <a:pt x="433" y="103"/>
                  </a:lnTo>
                  <a:lnTo>
                    <a:pt x="418" y="89"/>
                  </a:lnTo>
                  <a:lnTo>
                    <a:pt x="403" y="76"/>
                  </a:lnTo>
                  <a:lnTo>
                    <a:pt x="388" y="66"/>
                  </a:lnTo>
                  <a:lnTo>
                    <a:pt x="374" y="57"/>
                  </a:lnTo>
                  <a:lnTo>
                    <a:pt x="410" y="57"/>
                  </a:lnTo>
                  <a:lnTo>
                    <a:pt x="449" y="59"/>
                  </a:lnTo>
                  <a:lnTo>
                    <a:pt x="489" y="61"/>
                  </a:lnTo>
                  <a:lnTo>
                    <a:pt x="532" y="65"/>
                  </a:lnTo>
                  <a:lnTo>
                    <a:pt x="575" y="68"/>
                  </a:lnTo>
                  <a:lnTo>
                    <a:pt x="617" y="73"/>
                  </a:lnTo>
                  <a:lnTo>
                    <a:pt x="660" y="77"/>
                  </a:lnTo>
                  <a:lnTo>
                    <a:pt x="700" y="82"/>
                  </a:lnTo>
                  <a:lnTo>
                    <a:pt x="739" y="87"/>
                  </a:lnTo>
                  <a:lnTo>
                    <a:pt x="775" y="91"/>
                  </a:lnTo>
                  <a:lnTo>
                    <a:pt x="807" y="95"/>
                  </a:lnTo>
                  <a:lnTo>
                    <a:pt x="836" y="98"/>
                  </a:lnTo>
                  <a:lnTo>
                    <a:pt x="860" y="101"/>
                  </a:lnTo>
                  <a:lnTo>
                    <a:pt x="879" y="103"/>
                  </a:lnTo>
                  <a:lnTo>
                    <a:pt x="890" y="103"/>
                  </a:lnTo>
                  <a:lnTo>
                    <a:pt x="896" y="102"/>
                  </a:lnTo>
                  <a:lnTo>
                    <a:pt x="852" y="97"/>
                  </a:lnTo>
                  <a:lnTo>
                    <a:pt x="805" y="91"/>
                  </a:lnTo>
                  <a:lnTo>
                    <a:pt x="756" y="84"/>
                  </a:lnTo>
                  <a:lnTo>
                    <a:pt x="704" y="76"/>
                  </a:lnTo>
                  <a:lnTo>
                    <a:pt x="652" y="68"/>
                  </a:lnTo>
                  <a:lnTo>
                    <a:pt x="601" y="60"/>
                  </a:lnTo>
                  <a:lnTo>
                    <a:pt x="549" y="51"/>
                  </a:lnTo>
                  <a:lnTo>
                    <a:pt x="501" y="43"/>
                  </a:lnTo>
                  <a:lnTo>
                    <a:pt x="455" y="35"/>
                  </a:lnTo>
                  <a:lnTo>
                    <a:pt x="411" y="27"/>
                  </a:lnTo>
                  <a:lnTo>
                    <a:pt x="372" y="20"/>
                  </a:lnTo>
                  <a:lnTo>
                    <a:pt x="339" y="13"/>
                  </a:lnTo>
                  <a:lnTo>
                    <a:pt x="311" y="7"/>
                  </a:lnTo>
                  <a:lnTo>
                    <a:pt x="289" y="4"/>
                  </a:lnTo>
                  <a:lnTo>
                    <a:pt x="276" y="2"/>
                  </a:lnTo>
                  <a:lnTo>
                    <a:pt x="271" y="0"/>
                  </a:lnTo>
                  <a:lnTo>
                    <a:pt x="251" y="16"/>
                  </a:lnTo>
                  <a:lnTo>
                    <a:pt x="231" y="35"/>
                  </a:lnTo>
                  <a:lnTo>
                    <a:pt x="213" y="54"/>
                  </a:lnTo>
                  <a:lnTo>
                    <a:pt x="194" y="75"/>
                  </a:lnTo>
                  <a:lnTo>
                    <a:pt x="176" y="95"/>
                  </a:lnTo>
                  <a:lnTo>
                    <a:pt x="158" y="114"/>
                  </a:lnTo>
                  <a:lnTo>
                    <a:pt x="138" y="134"/>
                  </a:lnTo>
                  <a:lnTo>
                    <a:pt x="118" y="150"/>
                  </a:lnTo>
                  <a:lnTo>
                    <a:pt x="103" y="183"/>
                  </a:lnTo>
                  <a:lnTo>
                    <a:pt x="88" y="216"/>
                  </a:lnTo>
                  <a:lnTo>
                    <a:pt x="74" y="248"/>
                  </a:lnTo>
                  <a:lnTo>
                    <a:pt x="59" y="280"/>
                  </a:lnTo>
                  <a:lnTo>
                    <a:pt x="44" y="312"/>
                  </a:lnTo>
                  <a:lnTo>
                    <a:pt x="30" y="345"/>
                  </a:lnTo>
                  <a:lnTo>
                    <a:pt x="15" y="377"/>
                  </a:lnTo>
                  <a:lnTo>
                    <a:pt x="0" y="409"/>
                  </a:lnTo>
                  <a:lnTo>
                    <a:pt x="7" y="408"/>
                  </a:lnTo>
                  <a:lnTo>
                    <a:pt x="12" y="407"/>
                  </a:lnTo>
                  <a:lnTo>
                    <a:pt x="19" y="407"/>
                  </a:lnTo>
                  <a:lnTo>
                    <a:pt x="26" y="406"/>
                  </a:lnTo>
                  <a:lnTo>
                    <a:pt x="32" y="404"/>
                  </a:lnTo>
                  <a:lnTo>
                    <a:pt x="39" y="403"/>
                  </a:lnTo>
                  <a:lnTo>
                    <a:pt x="46" y="403"/>
                  </a:lnTo>
                  <a:lnTo>
                    <a:pt x="53" y="402"/>
                  </a:lnTo>
                  <a:lnTo>
                    <a:pt x="56" y="442"/>
                  </a:lnTo>
                  <a:lnTo>
                    <a:pt x="60" y="478"/>
                  </a:lnTo>
                  <a:lnTo>
                    <a:pt x="65" y="510"/>
                  </a:lnTo>
                  <a:lnTo>
                    <a:pt x="72" y="541"/>
                  </a:lnTo>
                  <a:lnTo>
                    <a:pt x="78" y="572"/>
                  </a:lnTo>
                  <a:lnTo>
                    <a:pt x="84" y="605"/>
                  </a:lnTo>
                  <a:lnTo>
                    <a:pt x="90" y="640"/>
                  </a:lnTo>
                  <a:lnTo>
                    <a:pt x="94" y="681"/>
                  </a:lnTo>
                  <a:lnTo>
                    <a:pt x="98" y="647"/>
                  </a:lnTo>
                  <a:lnTo>
                    <a:pt x="95" y="566"/>
                  </a:lnTo>
                  <a:lnTo>
                    <a:pt x="88" y="460"/>
                  </a:lnTo>
                  <a:lnTo>
                    <a:pt x="83" y="354"/>
                  </a:lnTo>
                  <a:lnTo>
                    <a:pt x="92" y="332"/>
                  </a:lnTo>
                  <a:lnTo>
                    <a:pt x="100" y="309"/>
                  </a:lnTo>
                  <a:lnTo>
                    <a:pt x="109" y="287"/>
                  </a:lnTo>
                  <a:lnTo>
                    <a:pt x="117" y="265"/>
                  </a:lnTo>
                  <a:lnTo>
                    <a:pt x="127" y="243"/>
                  </a:lnTo>
                  <a:lnTo>
                    <a:pt x="135" y="221"/>
                  </a:lnTo>
                  <a:lnTo>
                    <a:pt x="144" y="200"/>
                  </a:lnTo>
                  <a:lnTo>
                    <a:pt x="153" y="176"/>
                  </a:lnTo>
                  <a:lnTo>
                    <a:pt x="169" y="164"/>
                  </a:lnTo>
                  <a:lnTo>
                    <a:pt x="185" y="148"/>
                  </a:lnTo>
                  <a:lnTo>
                    <a:pt x="200" y="130"/>
                  </a:lnTo>
                  <a:lnTo>
                    <a:pt x="215" y="111"/>
                  </a:lnTo>
                  <a:lnTo>
                    <a:pt x="230" y="92"/>
                  </a:lnTo>
                  <a:lnTo>
                    <a:pt x="246" y="75"/>
                  </a:lnTo>
                  <a:lnTo>
                    <a:pt x="261" y="59"/>
                  </a:lnTo>
                  <a:lnTo>
                    <a:pt x="279" y="46"/>
                  </a:lnTo>
                  <a:lnTo>
                    <a:pt x="290" y="52"/>
                  </a:lnTo>
                  <a:lnTo>
                    <a:pt x="303" y="60"/>
                  </a:lnTo>
                  <a:lnTo>
                    <a:pt x="314" y="68"/>
                  </a:lnTo>
                  <a:lnTo>
                    <a:pt x="327" y="76"/>
                  </a:lnTo>
                  <a:lnTo>
                    <a:pt x="340" y="86"/>
                  </a:lnTo>
                  <a:lnTo>
                    <a:pt x="351" y="95"/>
                  </a:lnTo>
                  <a:lnTo>
                    <a:pt x="364" y="104"/>
                  </a:lnTo>
                  <a:lnTo>
                    <a:pt x="377" y="114"/>
                  </a:lnTo>
                  <a:lnTo>
                    <a:pt x="389" y="124"/>
                  </a:lnTo>
                  <a:lnTo>
                    <a:pt x="401" y="133"/>
                  </a:lnTo>
                  <a:lnTo>
                    <a:pt x="413" y="143"/>
                  </a:lnTo>
                  <a:lnTo>
                    <a:pt x="426" y="152"/>
                  </a:lnTo>
                  <a:lnTo>
                    <a:pt x="438" y="160"/>
                  </a:lnTo>
                  <a:lnTo>
                    <a:pt x="449" y="168"/>
                  </a:lnTo>
                  <a:lnTo>
                    <a:pt x="462" y="175"/>
                  </a:lnTo>
                  <a:lnTo>
                    <a:pt x="473" y="182"/>
                  </a:lnTo>
                  <a:lnTo>
                    <a:pt x="483" y="211"/>
                  </a:lnTo>
                  <a:lnTo>
                    <a:pt x="491" y="240"/>
                  </a:lnTo>
                  <a:lnTo>
                    <a:pt x="496" y="269"/>
                  </a:lnTo>
                  <a:lnTo>
                    <a:pt x="502" y="297"/>
                  </a:lnTo>
                  <a:lnTo>
                    <a:pt x="508" y="326"/>
                  </a:lnTo>
                  <a:lnTo>
                    <a:pt x="515" y="355"/>
                  </a:lnTo>
                  <a:lnTo>
                    <a:pt x="522" y="383"/>
                  </a:lnTo>
                  <a:lnTo>
                    <a:pt x="531" y="411"/>
                  </a:lnTo>
                  <a:lnTo>
                    <a:pt x="536" y="411"/>
                  </a:lnTo>
                  <a:lnTo>
                    <a:pt x="541" y="411"/>
                  </a:lnTo>
                  <a:lnTo>
                    <a:pt x="548" y="411"/>
                  </a:lnTo>
                  <a:lnTo>
                    <a:pt x="556" y="411"/>
                  </a:lnTo>
                  <a:lnTo>
                    <a:pt x="563" y="411"/>
                  </a:lnTo>
                  <a:lnTo>
                    <a:pt x="570" y="411"/>
                  </a:lnTo>
                  <a:lnTo>
                    <a:pt x="576" y="411"/>
                  </a:lnTo>
                  <a:lnTo>
                    <a:pt x="580" y="411"/>
                  </a:lnTo>
                  <a:lnTo>
                    <a:pt x="585" y="502"/>
                  </a:lnTo>
                  <a:lnTo>
                    <a:pt x="593" y="586"/>
                  </a:lnTo>
                  <a:lnTo>
                    <a:pt x="599" y="648"/>
                  </a:lnTo>
                  <a:lnTo>
                    <a:pt x="602" y="673"/>
                  </a:lnTo>
                  <a:lnTo>
                    <a:pt x="605" y="648"/>
                  </a:lnTo>
                  <a:lnTo>
                    <a:pt x="612" y="587"/>
                  </a:lnTo>
                  <a:lnTo>
                    <a:pt x="616" y="503"/>
                  </a:lnTo>
                  <a:lnTo>
                    <a:pt x="616" y="412"/>
                  </a:lnTo>
                  <a:lnTo>
                    <a:pt x="640" y="414"/>
                  </a:lnTo>
                  <a:lnTo>
                    <a:pt x="668" y="415"/>
                  </a:lnTo>
                  <a:lnTo>
                    <a:pt x="700" y="415"/>
                  </a:lnTo>
                  <a:lnTo>
                    <a:pt x="735" y="416"/>
                  </a:lnTo>
                  <a:lnTo>
                    <a:pt x="771" y="417"/>
                  </a:lnTo>
                  <a:lnTo>
                    <a:pt x="809" y="418"/>
                  </a:lnTo>
                  <a:lnTo>
                    <a:pt x="846" y="419"/>
                  </a:lnTo>
                  <a:lnTo>
                    <a:pt x="884" y="419"/>
                  </a:lnTo>
                  <a:lnTo>
                    <a:pt x="918" y="421"/>
                  </a:lnTo>
                  <a:lnTo>
                    <a:pt x="953" y="422"/>
                  </a:lnTo>
                  <a:lnTo>
                    <a:pt x="983" y="422"/>
                  </a:lnTo>
                  <a:lnTo>
                    <a:pt x="1009" y="423"/>
                  </a:lnTo>
                  <a:lnTo>
                    <a:pt x="1032" y="423"/>
                  </a:lnTo>
                  <a:lnTo>
                    <a:pt x="1048" y="424"/>
                  </a:lnTo>
                  <a:lnTo>
                    <a:pt x="1060" y="424"/>
                  </a:lnTo>
                  <a:lnTo>
                    <a:pt x="1063" y="424"/>
                  </a:lnTo>
                  <a:lnTo>
                    <a:pt x="1060" y="423"/>
                  </a:lnTo>
                  <a:lnTo>
                    <a:pt x="1048" y="422"/>
                  </a:lnTo>
                  <a:lnTo>
                    <a:pt x="1031" y="419"/>
                  </a:lnTo>
                  <a:lnTo>
                    <a:pt x="1008" y="416"/>
                  </a:lnTo>
                  <a:lnTo>
                    <a:pt x="979" y="411"/>
                  </a:lnTo>
                  <a:lnTo>
                    <a:pt x="947" y="407"/>
                  </a:lnTo>
                  <a:lnTo>
                    <a:pt x="912" y="402"/>
                  </a:lnTo>
                  <a:lnTo>
                    <a:pt x="874" y="397"/>
                  </a:lnTo>
                  <a:lnTo>
                    <a:pt x="836" y="392"/>
                  </a:lnTo>
                  <a:lnTo>
                    <a:pt x="796" y="387"/>
                  </a:lnTo>
                  <a:lnTo>
                    <a:pt x="757" y="383"/>
                  </a:lnTo>
                  <a:lnTo>
                    <a:pt x="718" y="378"/>
                  </a:lnTo>
                  <a:lnTo>
                    <a:pt x="681" y="374"/>
                  </a:lnTo>
                  <a:lnTo>
                    <a:pt x="646" y="371"/>
                  </a:lnTo>
                  <a:lnTo>
                    <a:pt x="615" y="369"/>
                  </a:lnTo>
                  <a:lnTo>
                    <a:pt x="589" y="368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493"/>
            <p:cNvSpPr>
              <a:spLocks/>
            </p:cNvSpPr>
            <p:nvPr/>
          </p:nvSpPr>
          <p:spPr bwMode="auto">
            <a:xfrm>
              <a:off x="2906" y="1877"/>
              <a:ext cx="204" cy="35"/>
            </a:xfrm>
            <a:custGeom>
              <a:avLst/>
              <a:gdLst>
                <a:gd name="T0" fmla="*/ 257 w 409"/>
                <a:gd name="T1" fmla="*/ 32 h 70"/>
                <a:gd name="T2" fmla="*/ 311 w 409"/>
                <a:gd name="T3" fmla="*/ 40 h 70"/>
                <a:gd name="T4" fmla="*/ 357 w 409"/>
                <a:gd name="T5" fmla="*/ 50 h 70"/>
                <a:gd name="T6" fmla="*/ 394 w 409"/>
                <a:gd name="T7" fmla="*/ 63 h 70"/>
                <a:gd name="T8" fmla="*/ 408 w 409"/>
                <a:gd name="T9" fmla="*/ 65 h 70"/>
                <a:gd name="T10" fmla="*/ 400 w 409"/>
                <a:gd name="T11" fmla="*/ 55 h 70"/>
                <a:gd name="T12" fmla="*/ 384 w 409"/>
                <a:gd name="T13" fmla="*/ 45 h 70"/>
                <a:gd name="T14" fmla="*/ 362 w 409"/>
                <a:gd name="T15" fmla="*/ 35 h 70"/>
                <a:gd name="T16" fmla="*/ 334 w 409"/>
                <a:gd name="T17" fmla="*/ 26 h 70"/>
                <a:gd name="T18" fmla="*/ 302 w 409"/>
                <a:gd name="T19" fmla="*/ 19 h 70"/>
                <a:gd name="T20" fmla="*/ 265 w 409"/>
                <a:gd name="T21" fmla="*/ 12 h 70"/>
                <a:gd name="T22" fmla="*/ 225 w 409"/>
                <a:gd name="T23" fmla="*/ 7 h 70"/>
                <a:gd name="T24" fmla="*/ 183 w 409"/>
                <a:gd name="T25" fmla="*/ 2 h 70"/>
                <a:gd name="T26" fmla="*/ 143 w 409"/>
                <a:gd name="T27" fmla="*/ 1 h 70"/>
                <a:gd name="T28" fmla="*/ 107 w 409"/>
                <a:gd name="T29" fmla="*/ 1 h 70"/>
                <a:gd name="T30" fmla="*/ 74 w 409"/>
                <a:gd name="T31" fmla="*/ 3 h 70"/>
                <a:gd name="T32" fmla="*/ 46 w 409"/>
                <a:gd name="T33" fmla="*/ 7 h 70"/>
                <a:gd name="T34" fmla="*/ 24 w 409"/>
                <a:gd name="T35" fmla="*/ 12 h 70"/>
                <a:gd name="T36" fmla="*/ 9 w 409"/>
                <a:gd name="T37" fmla="*/ 19 h 70"/>
                <a:gd name="T38" fmla="*/ 1 w 409"/>
                <a:gd name="T39" fmla="*/ 28 h 70"/>
                <a:gd name="T40" fmla="*/ 1 w 409"/>
                <a:gd name="T41" fmla="*/ 39 h 70"/>
                <a:gd name="T42" fmla="*/ 14 w 409"/>
                <a:gd name="T43" fmla="*/ 51 h 70"/>
                <a:gd name="T44" fmla="*/ 24 w 409"/>
                <a:gd name="T45" fmla="*/ 57 h 70"/>
                <a:gd name="T46" fmla="*/ 24 w 409"/>
                <a:gd name="T47" fmla="*/ 57 h 70"/>
                <a:gd name="T48" fmla="*/ 25 w 409"/>
                <a:gd name="T49" fmla="*/ 53 h 70"/>
                <a:gd name="T50" fmla="*/ 33 w 409"/>
                <a:gd name="T51" fmla="*/ 43 h 70"/>
                <a:gd name="T52" fmla="*/ 48 w 409"/>
                <a:gd name="T53" fmla="*/ 37 h 70"/>
                <a:gd name="T54" fmla="*/ 70 w 409"/>
                <a:gd name="T55" fmla="*/ 31 h 70"/>
                <a:gd name="T56" fmla="*/ 98 w 409"/>
                <a:gd name="T57" fmla="*/ 27 h 70"/>
                <a:gd name="T58" fmla="*/ 131 w 409"/>
                <a:gd name="T59" fmla="*/ 25 h 70"/>
                <a:gd name="T60" fmla="*/ 167 w 409"/>
                <a:gd name="T61" fmla="*/ 25 h 70"/>
                <a:gd name="T62" fmla="*/ 207 w 409"/>
                <a:gd name="T63" fmla="*/ 27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09" h="70">
                  <a:moveTo>
                    <a:pt x="228" y="28"/>
                  </a:moveTo>
                  <a:lnTo>
                    <a:pt x="257" y="32"/>
                  </a:lnTo>
                  <a:lnTo>
                    <a:pt x="284" y="35"/>
                  </a:lnTo>
                  <a:lnTo>
                    <a:pt x="311" y="40"/>
                  </a:lnTo>
                  <a:lnTo>
                    <a:pt x="335" y="45"/>
                  </a:lnTo>
                  <a:lnTo>
                    <a:pt x="357" y="50"/>
                  </a:lnTo>
                  <a:lnTo>
                    <a:pt x="377" y="56"/>
                  </a:lnTo>
                  <a:lnTo>
                    <a:pt x="394" y="63"/>
                  </a:lnTo>
                  <a:lnTo>
                    <a:pt x="409" y="70"/>
                  </a:lnTo>
                  <a:lnTo>
                    <a:pt x="408" y="65"/>
                  </a:lnTo>
                  <a:lnTo>
                    <a:pt x="404" y="60"/>
                  </a:lnTo>
                  <a:lnTo>
                    <a:pt x="400" y="55"/>
                  </a:lnTo>
                  <a:lnTo>
                    <a:pt x="393" y="50"/>
                  </a:lnTo>
                  <a:lnTo>
                    <a:pt x="384" y="45"/>
                  </a:lnTo>
                  <a:lnTo>
                    <a:pt x="373" y="40"/>
                  </a:lnTo>
                  <a:lnTo>
                    <a:pt x="362" y="35"/>
                  </a:lnTo>
                  <a:lnTo>
                    <a:pt x="348" y="31"/>
                  </a:lnTo>
                  <a:lnTo>
                    <a:pt x="334" y="26"/>
                  </a:lnTo>
                  <a:lnTo>
                    <a:pt x="318" y="23"/>
                  </a:lnTo>
                  <a:lnTo>
                    <a:pt x="302" y="19"/>
                  </a:lnTo>
                  <a:lnTo>
                    <a:pt x="283" y="15"/>
                  </a:lnTo>
                  <a:lnTo>
                    <a:pt x="265" y="12"/>
                  </a:lnTo>
                  <a:lnTo>
                    <a:pt x="245" y="9"/>
                  </a:lnTo>
                  <a:lnTo>
                    <a:pt x="225" y="7"/>
                  </a:lnTo>
                  <a:lnTo>
                    <a:pt x="204" y="4"/>
                  </a:lnTo>
                  <a:lnTo>
                    <a:pt x="183" y="2"/>
                  </a:lnTo>
                  <a:lnTo>
                    <a:pt x="162" y="1"/>
                  </a:lnTo>
                  <a:lnTo>
                    <a:pt x="143" y="1"/>
                  </a:lnTo>
                  <a:lnTo>
                    <a:pt x="124" y="0"/>
                  </a:lnTo>
                  <a:lnTo>
                    <a:pt x="107" y="1"/>
                  </a:lnTo>
                  <a:lnTo>
                    <a:pt x="90" y="1"/>
                  </a:lnTo>
                  <a:lnTo>
                    <a:pt x="74" y="3"/>
                  </a:lnTo>
                  <a:lnTo>
                    <a:pt x="60" y="4"/>
                  </a:lnTo>
                  <a:lnTo>
                    <a:pt x="46" y="7"/>
                  </a:lnTo>
                  <a:lnTo>
                    <a:pt x="34" y="9"/>
                  </a:lnTo>
                  <a:lnTo>
                    <a:pt x="24" y="12"/>
                  </a:lnTo>
                  <a:lnTo>
                    <a:pt x="16" y="16"/>
                  </a:lnTo>
                  <a:lnTo>
                    <a:pt x="9" y="19"/>
                  </a:lnTo>
                  <a:lnTo>
                    <a:pt x="4" y="24"/>
                  </a:lnTo>
                  <a:lnTo>
                    <a:pt x="1" y="28"/>
                  </a:lnTo>
                  <a:lnTo>
                    <a:pt x="0" y="33"/>
                  </a:lnTo>
                  <a:lnTo>
                    <a:pt x="1" y="39"/>
                  </a:lnTo>
                  <a:lnTo>
                    <a:pt x="7" y="45"/>
                  </a:lnTo>
                  <a:lnTo>
                    <a:pt x="14" y="51"/>
                  </a:lnTo>
                  <a:lnTo>
                    <a:pt x="24" y="57"/>
                  </a:lnTo>
                  <a:lnTo>
                    <a:pt x="24" y="57"/>
                  </a:lnTo>
                  <a:lnTo>
                    <a:pt x="24" y="57"/>
                  </a:lnTo>
                  <a:lnTo>
                    <a:pt x="24" y="57"/>
                  </a:lnTo>
                  <a:lnTo>
                    <a:pt x="24" y="57"/>
                  </a:lnTo>
                  <a:lnTo>
                    <a:pt x="25" y="53"/>
                  </a:lnTo>
                  <a:lnTo>
                    <a:pt x="29" y="48"/>
                  </a:lnTo>
                  <a:lnTo>
                    <a:pt x="33" y="43"/>
                  </a:lnTo>
                  <a:lnTo>
                    <a:pt x="40" y="40"/>
                  </a:lnTo>
                  <a:lnTo>
                    <a:pt x="48" y="37"/>
                  </a:lnTo>
                  <a:lnTo>
                    <a:pt x="59" y="34"/>
                  </a:lnTo>
                  <a:lnTo>
                    <a:pt x="70" y="31"/>
                  </a:lnTo>
                  <a:lnTo>
                    <a:pt x="84" y="28"/>
                  </a:lnTo>
                  <a:lnTo>
                    <a:pt x="98" y="27"/>
                  </a:lnTo>
                  <a:lnTo>
                    <a:pt x="114" y="26"/>
                  </a:lnTo>
                  <a:lnTo>
                    <a:pt x="131" y="25"/>
                  </a:lnTo>
                  <a:lnTo>
                    <a:pt x="148" y="25"/>
                  </a:lnTo>
                  <a:lnTo>
                    <a:pt x="167" y="25"/>
                  </a:lnTo>
                  <a:lnTo>
                    <a:pt x="187" y="26"/>
                  </a:lnTo>
                  <a:lnTo>
                    <a:pt x="207" y="27"/>
                  </a:lnTo>
                  <a:lnTo>
                    <a:pt x="228" y="28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494"/>
            <p:cNvSpPr>
              <a:spLocks/>
            </p:cNvSpPr>
            <p:nvPr/>
          </p:nvSpPr>
          <p:spPr bwMode="auto">
            <a:xfrm>
              <a:off x="2936" y="1886"/>
              <a:ext cx="21" cy="338"/>
            </a:xfrm>
            <a:custGeom>
              <a:avLst/>
              <a:gdLst>
                <a:gd name="T0" fmla="*/ 0 w 40"/>
                <a:gd name="T1" fmla="*/ 0 h 677"/>
                <a:gd name="T2" fmla="*/ 18 w 40"/>
                <a:gd name="T3" fmla="*/ 677 h 677"/>
                <a:gd name="T4" fmla="*/ 40 w 40"/>
                <a:gd name="T5" fmla="*/ 2 h 677"/>
                <a:gd name="T6" fmla="*/ 0 w 40"/>
                <a:gd name="T7" fmla="*/ 0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677">
                  <a:moveTo>
                    <a:pt x="0" y="0"/>
                  </a:moveTo>
                  <a:lnTo>
                    <a:pt x="18" y="677"/>
                  </a:lnTo>
                  <a:lnTo>
                    <a:pt x="4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495"/>
            <p:cNvSpPr>
              <a:spLocks/>
            </p:cNvSpPr>
            <p:nvPr/>
          </p:nvSpPr>
          <p:spPr bwMode="auto">
            <a:xfrm>
              <a:off x="3066" y="1895"/>
              <a:ext cx="20" cy="283"/>
            </a:xfrm>
            <a:custGeom>
              <a:avLst/>
              <a:gdLst>
                <a:gd name="T0" fmla="*/ 0 w 42"/>
                <a:gd name="T1" fmla="*/ 0 h 568"/>
                <a:gd name="T2" fmla="*/ 13 w 42"/>
                <a:gd name="T3" fmla="*/ 568 h 568"/>
                <a:gd name="T4" fmla="*/ 42 w 42"/>
                <a:gd name="T5" fmla="*/ 5 h 568"/>
                <a:gd name="T6" fmla="*/ 0 w 42"/>
                <a:gd name="T7" fmla="*/ 0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568">
                  <a:moveTo>
                    <a:pt x="0" y="0"/>
                  </a:moveTo>
                  <a:lnTo>
                    <a:pt x="13" y="568"/>
                  </a:lnTo>
                  <a:lnTo>
                    <a:pt x="4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4" name="Picture 497" descr="C:\Users\ghadley\AppData\Local\Microsoft\Windows\Temporary Internet Files\Content.IE5\Z02DSEH6\MC900233260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2576059"/>
            <a:ext cx="2426329" cy="2338812"/>
          </a:xfrm>
          <a:prstGeom prst="rect">
            <a:avLst/>
          </a:prstGeom>
          <a:noFill/>
          <a:ln w="3810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416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ghadley\AppData\Local\Microsoft\Windows\Temporary Internet Files\Content.IE5\KV06AYDV\MP900442363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219200"/>
            <a:ext cx="5867400" cy="3900096"/>
          </a:xfrm>
          <a:prstGeom prst="rect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297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409497" y="3531430"/>
            <a:ext cx="77888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7030A0"/>
                </a:solidFill>
                <a:latin typeface="Myriad Pro" panose="020B0503030403020204" pitchFamily="34" charset="0"/>
              </a:rPr>
              <a:t>Good Luck With Your Farm or Ranch Succession</a:t>
            </a:r>
            <a:r>
              <a:rPr lang="en-US" sz="3000" dirty="0" smtClean="0">
                <a:solidFill>
                  <a:srgbClr val="7030A0"/>
                </a:solidFill>
                <a:latin typeface="Myriad Pro" panose="020B0503030403020204" pitchFamily="34" charset="0"/>
              </a:rPr>
              <a:t>!</a:t>
            </a:r>
            <a:endParaRPr lang="en-US" sz="3000" dirty="0">
              <a:solidFill>
                <a:srgbClr val="7030A0"/>
              </a:solidFill>
              <a:latin typeface="Myriad Pro" panose="020B05030304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56187" y="2515917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Myriad Pro" panose="020B0503030403020204" pitchFamily="34" charset="0"/>
              </a:rPr>
              <a:t>Thank You!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24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ghadley\AppData\Local\Microsoft\Windows\Temporary Internet Files\Content.IE5\KV06AYDV\MP900442363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219200"/>
            <a:ext cx="5867400" cy="3900096"/>
          </a:xfrm>
          <a:prstGeom prst="rect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946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What is Success?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grpSp>
        <p:nvGrpSpPr>
          <p:cNvPr id="11" name="Group 5"/>
          <p:cNvGrpSpPr>
            <a:grpSpLocks noChangeAspect="1"/>
          </p:cNvGrpSpPr>
          <p:nvPr/>
        </p:nvGrpSpPr>
        <p:grpSpPr bwMode="auto">
          <a:xfrm>
            <a:off x="4519526" y="2015412"/>
            <a:ext cx="3056931" cy="3051587"/>
            <a:chOff x="2308" y="1589"/>
            <a:chExt cx="1144" cy="1142"/>
          </a:xfrm>
        </p:grpSpPr>
        <p:sp>
          <p:nvSpPr>
            <p:cNvPr id="12" name="AutoShape 4"/>
            <p:cNvSpPr>
              <a:spLocks noChangeAspect="1" noChangeArrowheads="1" noTextEdit="1"/>
            </p:cNvSpPr>
            <p:nvPr/>
          </p:nvSpPr>
          <p:spPr bwMode="auto">
            <a:xfrm>
              <a:off x="2308" y="1589"/>
              <a:ext cx="1144" cy="1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2309" y="1589"/>
              <a:ext cx="1139" cy="1142"/>
            </a:xfrm>
            <a:custGeom>
              <a:avLst/>
              <a:gdLst>
                <a:gd name="T0" fmla="*/ 304 w 2279"/>
                <a:gd name="T1" fmla="*/ 0 h 2284"/>
                <a:gd name="T2" fmla="*/ 248 w 2279"/>
                <a:gd name="T3" fmla="*/ 7 h 2284"/>
                <a:gd name="T4" fmla="*/ 192 w 2279"/>
                <a:gd name="T5" fmla="*/ 24 h 2284"/>
                <a:gd name="T6" fmla="*/ 143 w 2279"/>
                <a:gd name="T7" fmla="*/ 51 h 2284"/>
                <a:gd name="T8" fmla="*/ 98 w 2279"/>
                <a:gd name="T9" fmla="*/ 86 h 2284"/>
                <a:gd name="T10" fmla="*/ 60 w 2279"/>
                <a:gd name="T11" fmla="*/ 130 h 2284"/>
                <a:gd name="T12" fmla="*/ 30 w 2279"/>
                <a:gd name="T13" fmla="*/ 179 h 2284"/>
                <a:gd name="T14" fmla="*/ 9 w 2279"/>
                <a:gd name="T15" fmla="*/ 232 h 2284"/>
                <a:gd name="T16" fmla="*/ 0 w 2279"/>
                <a:gd name="T17" fmla="*/ 288 h 2284"/>
                <a:gd name="T18" fmla="*/ 0 w 2279"/>
                <a:gd name="T19" fmla="*/ 1130 h 2284"/>
                <a:gd name="T20" fmla="*/ 0 w 2279"/>
                <a:gd name="T21" fmla="*/ 1974 h 2284"/>
                <a:gd name="T22" fmla="*/ 8 w 2279"/>
                <a:gd name="T23" fmla="*/ 2032 h 2284"/>
                <a:gd name="T24" fmla="*/ 29 w 2279"/>
                <a:gd name="T25" fmla="*/ 2087 h 2284"/>
                <a:gd name="T26" fmla="*/ 61 w 2279"/>
                <a:gd name="T27" fmla="*/ 2139 h 2284"/>
                <a:gd name="T28" fmla="*/ 104 w 2279"/>
                <a:gd name="T29" fmla="*/ 2185 h 2284"/>
                <a:gd name="T30" fmla="*/ 152 w 2279"/>
                <a:gd name="T31" fmla="*/ 2223 h 2284"/>
                <a:gd name="T32" fmla="*/ 206 w 2279"/>
                <a:gd name="T33" fmla="*/ 2253 h 2284"/>
                <a:gd name="T34" fmla="*/ 263 w 2279"/>
                <a:gd name="T35" fmla="*/ 2272 h 2284"/>
                <a:gd name="T36" fmla="*/ 320 w 2279"/>
                <a:gd name="T37" fmla="*/ 2279 h 2284"/>
                <a:gd name="T38" fmla="*/ 1990 w 2279"/>
                <a:gd name="T39" fmla="*/ 2282 h 2284"/>
                <a:gd name="T40" fmla="*/ 2041 w 2279"/>
                <a:gd name="T41" fmla="*/ 2268 h 2284"/>
                <a:gd name="T42" fmla="*/ 2091 w 2279"/>
                <a:gd name="T43" fmla="*/ 2243 h 2284"/>
                <a:gd name="T44" fmla="*/ 2142 w 2279"/>
                <a:gd name="T45" fmla="*/ 2208 h 2284"/>
                <a:gd name="T46" fmla="*/ 2187 w 2279"/>
                <a:gd name="T47" fmla="*/ 2166 h 2284"/>
                <a:gd name="T48" fmla="*/ 2226 w 2279"/>
                <a:gd name="T49" fmla="*/ 2120 h 2284"/>
                <a:gd name="T50" fmla="*/ 2255 w 2279"/>
                <a:gd name="T51" fmla="*/ 2071 h 2284"/>
                <a:gd name="T52" fmla="*/ 2271 w 2279"/>
                <a:gd name="T53" fmla="*/ 2022 h 2284"/>
                <a:gd name="T54" fmla="*/ 2279 w 2279"/>
                <a:gd name="T55" fmla="*/ 1745 h 2284"/>
                <a:gd name="T56" fmla="*/ 2275 w 2279"/>
                <a:gd name="T57" fmla="*/ 560 h 2284"/>
                <a:gd name="T58" fmla="*/ 2270 w 2279"/>
                <a:gd name="T59" fmla="*/ 259 h 2284"/>
                <a:gd name="T60" fmla="*/ 2255 w 2279"/>
                <a:gd name="T61" fmla="*/ 205 h 2284"/>
                <a:gd name="T62" fmla="*/ 2231 w 2279"/>
                <a:gd name="T63" fmla="*/ 153 h 2284"/>
                <a:gd name="T64" fmla="*/ 2197 w 2279"/>
                <a:gd name="T65" fmla="*/ 107 h 2284"/>
                <a:gd name="T66" fmla="*/ 2157 w 2279"/>
                <a:gd name="T67" fmla="*/ 68 h 2284"/>
                <a:gd name="T68" fmla="*/ 2111 w 2279"/>
                <a:gd name="T69" fmla="*/ 37 h 2284"/>
                <a:gd name="T70" fmla="*/ 2059 w 2279"/>
                <a:gd name="T71" fmla="*/ 15 h 2284"/>
                <a:gd name="T72" fmla="*/ 2003 w 2279"/>
                <a:gd name="T73" fmla="*/ 2 h 2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279" h="2284">
                  <a:moveTo>
                    <a:pt x="1974" y="1"/>
                  </a:moveTo>
                  <a:lnTo>
                    <a:pt x="304" y="0"/>
                  </a:lnTo>
                  <a:lnTo>
                    <a:pt x="275" y="2"/>
                  </a:lnTo>
                  <a:lnTo>
                    <a:pt x="248" y="7"/>
                  </a:lnTo>
                  <a:lnTo>
                    <a:pt x="220" y="14"/>
                  </a:lnTo>
                  <a:lnTo>
                    <a:pt x="192" y="24"/>
                  </a:lnTo>
                  <a:lnTo>
                    <a:pt x="167" y="37"/>
                  </a:lnTo>
                  <a:lnTo>
                    <a:pt x="143" y="51"/>
                  </a:lnTo>
                  <a:lnTo>
                    <a:pt x="120" y="68"/>
                  </a:lnTo>
                  <a:lnTo>
                    <a:pt x="98" y="86"/>
                  </a:lnTo>
                  <a:lnTo>
                    <a:pt x="78" y="107"/>
                  </a:lnTo>
                  <a:lnTo>
                    <a:pt x="60" y="130"/>
                  </a:lnTo>
                  <a:lnTo>
                    <a:pt x="44" y="153"/>
                  </a:lnTo>
                  <a:lnTo>
                    <a:pt x="30" y="179"/>
                  </a:lnTo>
                  <a:lnTo>
                    <a:pt x="19" y="205"/>
                  </a:lnTo>
                  <a:lnTo>
                    <a:pt x="9" y="232"/>
                  </a:lnTo>
                  <a:lnTo>
                    <a:pt x="4" y="259"/>
                  </a:lnTo>
                  <a:lnTo>
                    <a:pt x="0" y="288"/>
                  </a:lnTo>
                  <a:lnTo>
                    <a:pt x="0" y="551"/>
                  </a:lnTo>
                  <a:lnTo>
                    <a:pt x="0" y="1130"/>
                  </a:lnTo>
                  <a:lnTo>
                    <a:pt x="0" y="1710"/>
                  </a:lnTo>
                  <a:lnTo>
                    <a:pt x="0" y="1974"/>
                  </a:lnTo>
                  <a:lnTo>
                    <a:pt x="2" y="2003"/>
                  </a:lnTo>
                  <a:lnTo>
                    <a:pt x="8" y="2032"/>
                  </a:lnTo>
                  <a:lnTo>
                    <a:pt x="17" y="2059"/>
                  </a:lnTo>
                  <a:lnTo>
                    <a:pt x="29" y="2087"/>
                  </a:lnTo>
                  <a:lnTo>
                    <a:pt x="44" y="2113"/>
                  </a:lnTo>
                  <a:lnTo>
                    <a:pt x="61" y="2139"/>
                  </a:lnTo>
                  <a:lnTo>
                    <a:pt x="82" y="2162"/>
                  </a:lnTo>
                  <a:lnTo>
                    <a:pt x="104" y="2185"/>
                  </a:lnTo>
                  <a:lnTo>
                    <a:pt x="127" y="2204"/>
                  </a:lnTo>
                  <a:lnTo>
                    <a:pt x="152" y="2223"/>
                  </a:lnTo>
                  <a:lnTo>
                    <a:pt x="179" y="2240"/>
                  </a:lnTo>
                  <a:lnTo>
                    <a:pt x="206" y="2253"/>
                  </a:lnTo>
                  <a:lnTo>
                    <a:pt x="234" y="2264"/>
                  </a:lnTo>
                  <a:lnTo>
                    <a:pt x="263" y="2272"/>
                  </a:lnTo>
                  <a:lnTo>
                    <a:pt x="291" y="2277"/>
                  </a:lnTo>
                  <a:lnTo>
                    <a:pt x="320" y="2279"/>
                  </a:lnTo>
                  <a:lnTo>
                    <a:pt x="1966" y="2284"/>
                  </a:lnTo>
                  <a:lnTo>
                    <a:pt x="1990" y="2282"/>
                  </a:lnTo>
                  <a:lnTo>
                    <a:pt x="2014" y="2277"/>
                  </a:lnTo>
                  <a:lnTo>
                    <a:pt x="2041" y="2268"/>
                  </a:lnTo>
                  <a:lnTo>
                    <a:pt x="2066" y="2257"/>
                  </a:lnTo>
                  <a:lnTo>
                    <a:pt x="2091" y="2243"/>
                  </a:lnTo>
                  <a:lnTo>
                    <a:pt x="2117" y="2226"/>
                  </a:lnTo>
                  <a:lnTo>
                    <a:pt x="2142" y="2208"/>
                  </a:lnTo>
                  <a:lnTo>
                    <a:pt x="2165" y="2188"/>
                  </a:lnTo>
                  <a:lnTo>
                    <a:pt x="2187" y="2166"/>
                  </a:lnTo>
                  <a:lnTo>
                    <a:pt x="2208" y="2143"/>
                  </a:lnTo>
                  <a:lnTo>
                    <a:pt x="2226" y="2120"/>
                  </a:lnTo>
                  <a:lnTo>
                    <a:pt x="2242" y="2096"/>
                  </a:lnTo>
                  <a:lnTo>
                    <a:pt x="2255" y="2071"/>
                  </a:lnTo>
                  <a:lnTo>
                    <a:pt x="2264" y="2047"/>
                  </a:lnTo>
                  <a:lnTo>
                    <a:pt x="2271" y="2022"/>
                  </a:lnTo>
                  <a:lnTo>
                    <a:pt x="2273" y="1998"/>
                  </a:lnTo>
                  <a:lnTo>
                    <a:pt x="2279" y="1745"/>
                  </a:lnTo>
                  <a:lnTo>
                    <a:pt x="2279" y="1155"/>
                  </a:lnTo>
                  <a:lnTo>
                    <a:pt x="2275" y="560"/>
                  </a:lnTo>
                  <a:lnTo>
                    <a:pt x="2273" y="288"/>
                  </a:lnTo>
                  <a:lnTo>
                    <a:pt x="2270" y="259"/>
                  </a:lnTo>
                  <a:lnTo>
                    <a:pt x="2264" y="232"/>
                  </a:lnTo>
                  <a:lnTo>
                    <a:pt x="2255" y="205"/>
                  </a:lnTo>
                  <a:lnTo>
                    <a:pt x="2244" y="179"/>
                  </a:lnTo>
                  <a:lnTo>
                    <a:pt x="2231" y="153"/>
                  </a:lnTo>
                  <a:lnTo>
                    <a:pt x="2216" y="130"/>
                  </a:lnTo>
                  <a:lnTo>
                    <a:pt x="2197" y="107"/>
                  </a:lnTo>
                  <a:lnTo>
                    <a:pt x="2179" y="88"/>
                  </a:lnTo>
                  <a:lnTo>
                    <a:pt x="2157" y="68"/>
                  </a:lnTo>
                  <a:lnTo>
                    <a:pt x="2135" y="52"/>
                  </a:lnTo>
                  <a:lnTo>
                    <a:pt x="2111" y="37"/>
                  </a:lnTo>
                  <a:lnTo>
                    <a:pt x="2085" y="24"/>
                  </a:lnTo>
                  <a:lnTo>
                    <a:pt x="2059" y="15"/>
                  </a:lnTo>
                  <a:lnTo>
                    <a:pt x="2031" y="7"/>
                  </a:lnTo>
                  <a:lnTo>
                    <a:pt x="2003" y="2"/>
                  </a:lnTo>
                  <a:lnTo>
                    <a:pt x="1974" y="1"/>
                  </a:lnTo>
                  <a:close/>
                </a:path>
              </a:pathLst>
            </a:custGeom>
            <a:solidFill>
              <a:srgbClr val="7030A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2368" y="1649"/>
              <a:ext cx="1017" cy="1019"/>
            </a:xfrm>
            <a:custGeom>
              <a:avLst/>
              <a:gdLst>
                <a:gd name="T0" fmla="*/ 245 w 2033"/>
                <a:gd name="T1" fmla="*/ 0 h 2037"/>
                <a:gd name="T2" fmla="*/ 198 w 2033"/>
                <a:gd name="T3" fmla="*/ 5 h 2037"/>
                <a:gd name="T4" fmla="*/ 153 w 2033"/>
                <a:gd name="T5" fmla="*/ 18 h 2037"/>
                <a:gd name="T6" fmla="*/ 113 w 2033"/>
                <a:gd name="T7" fmla="*/ 39 h 2037"/>
                <a:gd name="T8" fmla="*/ 77 w 2033"/>
                <a:gd name="T9" fmla="*/ 68 h 2037"/>
                <a:gd name="T10" fmla="*/ 47 w 2033"/>
                <a:gd name="T11" fmla="*/ 101 h 2037"/>
                <a:gd name="T12" fmla="*/ 24 w 2033"/>
                <a:gd name="T13" fmla="*/ 141 h 2037"/>
                <a:gd name="T14" fmla="*/ 8 w 2033"/>
                <a:gd name="T15" fmla="*/ 184 h 2037"/>
                <a:gd name="T16" fmla="*/ 0 w 2033"/>
                <a:gd name="T17" fmla="*/ 230 h 2037"/>
                <a:gd name="T18" fmla="*/ 0 w 2033"/>
                <a:gd name="T19" fmla="*/ 1011 h 2037"/>
                <a:gd name="T20" fmla="*/ 0 w 2033"/>
                <a:gd name="T21" fmla="*/ 1792 h 2037"/>
                <a:gd name="T22" fmla="*/ 4 w 2033"/>
                <a:gd name="T23" fmla="*/ 1839 h 2037"/>
                <a:gd name="T24" fmla="*/ 18 w 2033"/>
                <a:gd name="T25" fmla="*/ 1884 h 2037"/>
                <a:gd name="T26" fmla="*/ 40 w 2033"/>
                <a:gd name="T27" fmla="*/ 1924 h 2037"/>
                <a:gd name="T28" fmla="*/ 68 w 2033"/>
                <a:gd name="T29" fmla="*/ 1960 h 2037"/>
                <a:gd name="T30" fmla="*/ 101 w 2033"/>
                <a:gd name="T31" fmla="*/ 1990 h 2037"/>
                <a:gd name="T32" fmla="*/ 140 w 2033"/>
                <a:gd name="T33" fmla="*/ 2014 h 2037"/>
                <a:gd name="T34" fmla="*/ 184 w 2033"/>
                <a:gd name="T35" fmla="*/ 2029 h 2037"/>
                <a:gd name="T36" fmla="*/ 231 w 2033"/>
                <a:gd name="T37" fmla="*/ 2037 h 2037"/>
                <a:gd name="T38" fmla="*/ 1826 w 2033"/>
                <a:gd name="T39" fmla="*/ 2034 h 2037"/>
                <a:gd name="T40" fmla="*/ 1871 w 2033"/>
                <a:gd name="T41" fmla="*/ 2021 h 2037"/>
                <a:gd name="T42" fmla="*/ 1912 w 2033"/>
                <a:gd name="T43" fmla="*/ 2002 h 2037"/>
                <a:gd name="T44" fmla="*/ 1949 w 2033"/>
                <a:gd name="T45" fmla="*/ 1974 h 2037"/>
                <a:gd name="T46" fmla="*/ 1980 w 2033"/>
                <a:gd name="T47" fmla="*/ 1941 h 2037"/>
                <a:gd name="T48" fmla="*/ 2004 w 2033"/>
                <a:gd name="T49" fmla="*/ 1903 h 2037"/>
                <a:gd name="T50" fmla="*/ 2022 w 2033"/>
                <a:gd name="T51" fmla="*/ 1860 h 2037"/>
                <a:gd name="T52" fmla="*/ 2031 w 2033"/>
                <a:gd name="T53" fmla="*/ 1814 h 2037"/>
                <a:gd name="T54" fmla="*/ 2033 w 2033"/>
                <a:gd name="T55" fmla="*/ 1788 h 2037"/>
                <a:gd name="T56" fmla="*/ 2033 w 2033"/>
                <a:gd name="T57" fmla="*/ 1787 h 2037"/>
                <a:gd name="T58" fmla="*/ 2033 w 2033"/>
                <a:gd name="T59" fmla="*/ 230 h 2037"/>
                <a:gd name="T60" fmla="*/ 2025 w 2033"/>
                <a:gd name="T61" fmla="*/ 183 h 2037"/>
                <a:gd name="T62" fmla="*/ 2009 w 2033"/>
                <a:gd name="T63" fmla="*/ 139 h 2037"/>
                <a:gd name="T64" fmla="*/ 1986 w 2033"/>
                <a:gd name="T65" fmla="*/ 100 h 2037"/>
                <a:gd name="T66" fmla="*/ 1955 w 2033"/>
                <a:gd name="T67" fmla="*/ 67 h 2037"/>
                <a:gd name="T68" fmla="*/ 1919 w 2033"/>
                <a:gd name="T69" fmla="*/ 39 h 2037"/>
                <a:gd name="T70" fmla="*/ 1879 w 2033"/>
                <a:gd name="T71" fmla="*/ 17 h 2037"/>
                <a:gd name="T72" fmla="*/ 1834 w 2033"/>
                <a:gd name="T73" fmla="*/ 5 h 2037"/>
                <a:gd name="T74" fmla="*/ 1786 w 2033"/>
                <a:gd name="T75" fmla="*/ 0 h 2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033" h="2037">
                  <a:moveTo>
                    <a:pt x="1786" y="0"/>
                  </a:moveTo>
                  <a:lnTo>
                    <a:pt x="245" y="0"/>
                  </a:lnTo>
                  <a:lnTo>
                    <a:pt x="221" y="1"/>
                  </a:lnTo>
                  <a:lnTo>
                    <a:pt x="198" y="5"/>
                  </a:lnTo>
                  <a:lnTo>
                    <a:pt x="175" y="10"/>
                  </a:lnTo>
                  <a:lnTo>
                    <a:pt x="153" y="18"/>
                  </a:lnTo>
                  <a:lnTo>
                    <a:pt x="132" y="28"/>
                  </a:lnTo>
                  <a:lnTo>
                    <a:pt x="113" y="39"/>
                  </a:lnTo>
                  <a:lnTo>
                    <a:pt x="94" y="53"/>
                  </a:lnTo>
                  <a:lnTo>
                    <a:pt x="77" y="68"/>
                  </a:lnTo>
                  <a:lnTo>
                    <a:pt x="61" y="84"/>
                  </a:lnTo>
                  <a:lnTo>
                    <a:pt x="47" y="101"/>
                  </a:lnTo>
                  <a:lnTo>
                    <a:pt x="34" y="121"/>
                  </a:lnTo>
                  <a:lnTo>
                    <a:pt x="24" y="141"/>
                  </a:lnTo>
                  <a:lnTo>
                    <a:pt x="15" y="161"/>
                  </a:lnTo>
                  <a:lnTo>
                    <a:pt x="8" y="184"/>
                  </a:lnTo>
                  <a:lnTo>
                    <a:pt x="2" y="206"/>
                  </a:lnTo>
                  <a:lnTo>
                    <a:pt x="0" y="230"/>
                  </a:lnTo>
                  <a:lnTo>
                    <a:pt x="0" y="475"/>
                  </a:lnTo>
                  <a:lnTo>
                    <a:pt x="0" y="1011"/>
                  </a:lnTo>
                  <a:lnTo>
                    <a:pt x="0" y="1548"/>
                  </a:lnTo>
                  <a:lnTo>
                    <a:pt x="0" y="1792"/>
                  </a:lnTo>
                  <a:lnTo>
                    <a:pt x="1" y="1816"/>
                  </a:lnTo>
                  <a:lnTo>
                    <a:pt x="4" y="1839"/>
                  </a:lnTo>
                  <a:lnTo>
                    <a:pt x="10" y="1862"/>
                  </a:lnTo>
                  <a:lnTo>
                    <a:pt x="18" y="1884"/>
                  </a:lnTo>
                  <a:lnTo>
                    <a:pt x="29" y="1905"/>
                  </a:lnTo>
                  <a:lnTo>
                    <a:pt x="40" y="1924"/>
                  </a:lnTo>
                  <a:lnTo>
                    <a:pt x="53" y="1943"/>
                  </a:lnTo>
                  <a:lnTo>
                    <a:pt x="68" y="1960"/>
                  </a:lnTo>
                  <a:lnTo>
                    <a:pt x="84" y="1976"/>
                  </a:lnTo>
                  <a:lnTo>
                    <a:pt x="101" y="1990"/>
                  </a:lnTo>
                  <a:lnTo>
                    <a:pt x="121" y="2003"/>
                  </a:lnTo>
                  <a:lnTo>
                    <a:pt x="140" y="2014"/>
                  </a:lnTo>
                  <a:lnTo>
                    <a:pt x="162" y="2022"/>
                  </a:lnTo>
                  <a:lnTo>
                    <a:pt x="184" y="2029"/>
                  </a:lnTo>
                  <a:lnTo>
                    <a:pt x="207" y="2035"/>
                  </a:lnTo>
                  <a:lnTo>
                    <a:pt x="231" y="2037"/>
                  </a:lnTo>
                  <a:lnTo>
                    <a:pt x="1802" y="2036"/>
                  </a:lnTo>
                  <a:lnTo>
                    <a:pt x="1826" y="2034"/>
                  </a:lnTo>
                  <a:lnTo>
                    <a:pt x="1849" y="2028"/>
                  </a:lnTo>
                  <a:lnTo>
                    <a:pt x="1871" y="2021"/>
                  </a:lnTo>
                  <a:lnTo>
                    <a:pt x="1893" y="2012"/>
                  </a:lnTo>
                  <a:lnTo>
                    <a:pt x="1912" y="2002"/>
                  </a:lnTo>
                  <a:lnTo>
                    <a:pt x="1932" y="1989"/>
                  </a:lnTo>
                  <a:lnTo>
                    <a:pt x="1949" y="1974"/>
                  </a:lnTo>
                  <a:lnTo>
                    <a:pt x="1965" y="1958"/>
                  </a:lnTo>
                  <a:lnTo>
                    <a:pt x="1980" y="1941"/>
                  </a:lnTo>
                  <a:lnTo>
                    <a:pt x="1993" y="1922"/>
                  </a:lnTo>
                  <a:lnTo>
                    <a:pt x="2004" y="1903"/>
                  </a:lnTo>
                  <a:lnTo>
                    <a:pt x="2015" y="1882"/>
                  </a:lnTo>
                  <a:lnTo>
                    <a:pt x="2022" y="1860"/>
                  </a:lnTo>
                  <a:lnTo>
                    <a:pt x="2028" y="1837"/>
                  </a:lnTo>
                  <a:lnTo>
                    <a:pt x="2031" y="1814"/>
                  </a:lnTo>
                  <a:lnTo>
                    <a:pt x="2032" y="1790"/>
                  </a:lnTo>
                  <a:lnTo>
                    <a:pt x="2033" y="1788"/>
                  </a:lnTo>
                  <a:lnTo>
                    <a:pt x="2033" y="1788"/>
                  </a:lnTo>
                  <a:lnTo>
                    <a:pt x="2033" y="1787"/>
                  </a:lnTo>
                  <a:lnTo>
                    <a:pt x="2033" y="1787"/>
                  </a:lnTo>
                  <a:lnTo>
                    <a:pt x="2033" y="230"/>
                  </a:lnTo>
                  <a:lnTo>
                    <a:pt x="2031" y="206"/>
                  </a:lnTo>
                  <a:lnTo>
                    <a:pt x="2025" y="183"/>
                  </a:lnTo>
                  <a:lnTo>
                    <a:pt x="2018" y="161"/>
                  </a:lnTo>
                  <a:lnTo>
                    <a:pt x="2009" y="139"/>
                  </a:lnTo>
                  <a:lnTo>
                    <a:pt x="1999" y="120"/>
                  </a:lnTo>
                  <a:lnTo>
                    <a:pt x="1986" y="100"/>
                  </a:lnTo>
                  <a:lnTo>
                    <a:pt x="1971" y="83"/>
                  </a:lnTo>
                  <a:lnTo>
                    <a:pt x="1955" y="67"/>
                  </a:lnTo>
                  <a:lnTo>
                    <a:pt x="1938" y="52"/>
                  </a:lnTo>
                  <a:lnTo>
                    <a:pt x="1919" y="39"/>
                  </a:lnTo>
                  <a:lnTo>
                    <a:pt x="1900" y="28"/>
                  </a:lnTo>
                  <a:lnTo>
                    <a:pt x="1879" y="17"/>
                  </a:lnTo>
                  <a:lnTo>
                    <a:pt x="1856" y="10"/>
                  </a:lnTo>
                  <a:lnTo>
                    <a:pt x="1834" y="5"/>
                  </a:lnTo>
                  <a:lnTo>
                    <a:pt x="1810" y="1"/>
                  </a:lnTo>
                  <a:lnTo>
                    <a:pt x="17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/>
            <p:cNvSpPr>
              <a:spLocks/>
            </p:cNvSpPr>
            <p:nvPr/>
          </p:nvSpPr>
          <p:spPr bwMode="auto">
            <a:xfrm>
              <a:off x="2394" y="1677"/>
              <a:ext cx="961" cy="963"/>
            </a:xfrm>
            <a:custGeom>
              <a:avLst/>
              <a:gdLst>
                <a:gd name="T0" fmla="*/ 205 w 1920"/>
                <a:gd name="T1" fmla="*/ 0 h 1926"/>
                <a:gd name="T2" fmla="*/ 160 w 1920"/>
                <a:gd name="T3" fmla="*/ 5 h 1926"/>
                <a:gd name="T4" fmla="*/ 121 w 1920"/>
                <a:gd name="T5" fmla="*/ 15 h 1926"/>
                <a:gd name="T6" fmla="*/ 86 w 1920"/>
                <a:gd name="T7" fmla="*/ 34 h 1926"/>
                <a:gd name="T8" fmla="*/ 58 w 1920"/>
                <a:gd name="T9" fmla="*/ 58 h 1926"/>
                <a:gd name="T10" fmla="*/ 35 w 1920"/>
                <a:gd name="T11" fmla="*/ 88 h 1926"/>
                <a:gd name="T12" fmla="*/ 18 w 1920"/>
                <a:gd name="T13" fmla="*/ 122 h 1926"/>
                <a:gd name="T14" fmla="*/ 5 w 1920"/>
                <a:gd name="T15" fmla="*/ 163 h 1926"/>
                <a:gd name="T16" fmla="*/ 0 w 1920"/>
                <a:gd name="T17" fmla="*/ 208 h 1926"/>
                <a:gd name="T18" fmla="*/ 0 w 1920"/>
                <a:gd name="T19" fmla="*/ 964 h 1926"/>
                <a:gd name="T20" fmla="*/ 0 w 1920"/>
                <a:gd name="T21" fmla="*/ 1721 h 1926"/>
                <a:gd name="T22" fmla="*/ 3 w 1920"/>
                <a:gd name="T23" fmla="*/ 1766 h 1926"/>
                <a:gd name="T24" fmla="*/ 12 w 1920"/>
                <a:gd name="T25" fmla="*/ 1805 h 1926"/>
                <a:gd name="T26" fmla="*/ 27 w 1920"/>
                <a:gd name="T27" fmla="*/ 1839 h 1926"/>
                <a:gd name="T28" fmla="*/ 48 w 1920"/>
                <a:gd name="T29" fmla="*/ 1867 h 1926"/>
                <a:gd name="T30" fmla="*/ 76 w 1920"/>
                <a:gd name="T31" fmla="*/ 1890 h 1926"/>
                <a:gd name="T32" fmla="*/ 108 w 1920"/>
                <a:gd name="T33" fmla="*/ 1907 h 1926"/>
                <a:gd name="T34" fmla="*/ 146 w 1920"/>
                <a:gd name="T35" fmla="*/ 1920 h 1926"/>
                <a:gd name="T36" fmla="*/ 190 w 1920"/>
                <a:gd name="T37" fmla="*/ 1926 h 1926"/>
                <a:gd name="T38" fmla="*/ 1736 w 1920"/>
                <a:gd name="T39" fmla="*/ 1921 h 1926"/>
                <a:gd name="T40" fmla="*/ 1779 w 1920"/>
                <a:gd name="T41" fmla="*/ 1912 h 1926"/>
                <a:gd name="T42" fmla="*/ 1816 w 1920"/>
                <a:gd name="T43" fmla="*/ 1897 h 1926"/>
                <a:gd name="T44" fmla="*/ 1848 w 1920"/>
                <a:gd name="T45" fmla="*/ 1878 h 1926"/>
                <a:gd name="T46" fmla="*/ 1875 w 1920"/>
                <a:gd name="T47" fmla="*/ 1851 h 1926"/>
                <a:gd name="T48" fmla="*/ 1896 w 1920"/>
                <a:gd name="T49" fmla="*/ 1820 h 1926"/>
                <a:gd name="T50" fmla="*/ 1910 w 1920"/>
                <a:gd name="T51" fmla="*/ 1784 h 1926"/>
                <a:gd name="T52" fmla="*/ 1918 w 1920"/>
                <a:gd name="T53" fmla="*/ 1742 h 1926"/>
                <a:gd name="T54" fmla="*/ 1919 w 1920"/>
                <a:gd name="T55" fmla="*/ 1482 h 1926"/>
                <a:gd name="T56" fmla="*/ 1920 w 1920"/>
                <a:gd name="T57" fmla="*/ 444 h 1926"/>
                <a:gd name="T58" fmla="*/ 1918 w 1920"/>
                <a:gd name="T59" fmla="*/ 185 h 1926"/>
                <a:gd name="T60" fmla="*/ 1908 w 1920"/>
                <a:gd name="T61" fmla="*/ 142 h 1926"/>
                <a:gd name="T62" fmla="*/ 1890 w 1920"/>
                <a:gd name="T63" fmla="*/ 104 h 1926"/>
                <a:gd name="T64" fmla="*/ 1866 w 1920"/>
                <a:gd name="T65" fmla="*/ 72 h 1926"/>
                <a:gd name="T66" fmla="*/ 1837 w 1920"/>
                <a:gd name="T67" fmla="*/ 44 h 1926"/>
                <a:gd name="T68" fmla="*/ 1803 w 1920"/>
                <a:gd name="T69" fmla="*/ 23 h 1926"/>
                <a:gd name="T70" fmla="*/ 1764 w 1920"/>
                <a:gd name="T71" fmla="*/ 8 h 1926"/>
                <a:gd name="T72" fmla="*/ 1720 w 1920"/>
                <a:gd name="T73" fmla="*/ 1 h 19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920" h="1926">
                  <a:moveTo>
                    <a:pt x="1697" y="0"/>
                  </a:moveTo>
                  <a:lnTo>
                    <a:pt x="205" y="0"/>
                  </a:lnTo>
                  <a:lnTo>
                    <a:pt x="182" y="1"/>
                  </a:lnTo>
                  <a:lnTo>
                    <a:pt x="160" y="5"/>
                  </a:lnTo>
                  <a:lnTo>
                    <a:pt x="139" y="10"/>
                  </a:lnTo>
                  <a:lnTo>
                    <a:pt x="121" y="15"/>
                  </a:lnTo>
                  <a:lnTo>
                    <a:pt x="103" y="23"/>
                  </a:lnTo>
                  <a:lnTo>
                    <a:pt x="86" y="34"/>
                  </a:lnTo>
                  <a:lnTo>
                    <a:pt x="72" y="45"/>
                  </a:lnTo>
                  <a:lnTo>
                    <a:pt x="58" y="58"/>
                  </a:lnTo>
                  <a:lnTo>
                    <a:pt x="46" y="72"/>
                  </a:lnTo>
                  <a:lnTo>
                    <a:pt x="35" y="88"/>
                  </a:lnTo>
                  <a:lnTo>
                    <a:pt x="26" y="105"/>
                  </a:lnTo>
                  <a:lnTo>
                    <a:pt x="18" y="122"/>
                  </a:lnTo>
                  <a:lnTo>
                    <a:pt x="11" y="142"/>
                  </a:lnTo>
                  <a:lnTo>
                    <a:pt x="5" y="163"/>
                  </a:lnTo>
                  <a:lnTo>
                    <a:pt x="2" y="185"/>
                  </a:lnTo>
                  <a:lnTo>
                    <a:pt x="0" y="208"/>
                  </a:lnTo>
                  <a:lnTo>
                    <a:pt x="0" y="444"/>
                  </a:lnTo>
                  <a:lnTo>
                    <a:pt x="0" y="964"/>
                  </a:lnTo>
                  <a:lnTo>
                    <a:pt x="0" y="1483"/>
                  </a:lnTo>
                  <a:lnTo>
                    <a:pt x="0" y="1721"/>
                  </a:lnTo>
                  <a:lnTo>
                    <a:pt x="1" y="1744"/>
                  </a:lnTo>
                  <a:lnTo>
                    <a:pt x="3" y="1766"/>
                  </a:lnTo>
                  <a:lnTo>
                    <a:pt x="7" y="1786"/>
                  </a:lnTo>
                  <a:lnTo>
                    <a:pt x="12" y="1805"/>
                  </a:lnTo>
                  <a:lnTo>
                    <a:pt x="19" y="1822"/>
                  </a:lnTo>
                  <a:lnTo>
                    <a:pt x="27" y="1839"/>
                  </a:lnTo>
                  <a:lnTo>
                    <a:pt x="38" y="1853"/>
                  </a:lnTo>
                  <a:lnTo>
                    <a:pt x="48" y="1867"/>
                  </a:lnTo>
                  <a:lnTo>
                    <a:pt x="61" y="1880"/>
                  </a:lnTo>
                  <a:lnTo>
                    <a:pt x="76" y="1890"/>
                  </a:lnTo>
                  <a:lnTo>
                    <a:pt x="91" y="1899"/>
                  </a:lnTo>
                  <a:lnTo>
                    <a:pt x="108" y="1907"/>
                  </a:lnTo>
                  <a:lnTo>
                    <a:pt x="126" y="1914"/>
                  </a:lnTo>
                  <a:lnTo>
                    <a:pt x="146" y="1920"/>
                  </a:lnTo>
                  <a:lnTo>
                    <a:pt x="167" y="1924"/>
                  </a:lnTo>
                  <a:lnTo>
                    <a:pt x="190" y="1926"/>
                  </a:lnTo>
                  <a:lnTo>
                    <a:pt x="1713" y="1924"/>
                  </a:lnTo>
                  <a:lnTo>
                    <a:pt x="1736" y="1921"/>
                  </a:lnTo>
                  <a:lnTo>
                    <a:pt x="1758" y="1918"/>
                  </a:lnTo>
                  <a:lnTo>
                    <a:pt x="1779" y="1912"/>
                  </a:lnTo>
                  <a:lnTo>
                    <a:pt x="1797" y="1905"/>
                  </a:lnTo>
                  <a:lnTo>
                    <a:pt x="1816" y="1897"/>
                  </a:lnTo>
                  <a:lnTo>
                    <a:pt x="1833" y="1888"/>
                  </a:lnTo>
                  <a:lnTo>
                    <a:pt x="1848" y="1878"/>
                  </a:lnTo>
                  <a:lnTo>
                    <a:pt x="1863" y="1865"/>
                  </a:lnTo>
                  <a:lnTo>
                    <a:pt x="1875" y="1851"/>
                  </a:lnTo>
                  <a:lnTo>
                    <a:pt x="1886" y="1837"/>
                  </a:lnTo>
                  <a:lnTo>
                    <a:pt x="1896" y="1820"/>
                  </a:lnTo>
                  <a:lnTo>
                    <a:pt x="1904" y="1803"/>
                  </a:lnTo>
                  <a:lnTo>
                    <a:pt x="1910" y="1784"/>
                  </a:lnTo>
                  <a:lnTo>
                    <a:pt x="1915" y="1763"/>
                  </a:lnTo>
                  <a:lnTo>
                    <a:pt x="1918" y="1742"/>
                  </a:lnTo>
                  <a:lnTo>
                    <a:pt x="1919" y="1718"/>
                  </a:lnTo>
                  <a:lnTo>
                    <a:pt x="1919" y="1482"/>
                  </a:lnTo>
                  <a:lnTo>
                    <a:pt x="1920" y="963"/>
                  </a:lnTo>
                  <a:lnTo>
                    <a:pt x="1920" y="444"/>
                  </a:lnTo>
                  <a:lnTo>
                    <a:pt x="1920" y="208"/>
                  </a:lnTo>
                  <a:lnTo>
                    <a:pt x="1918" y="185"/>
                  </a:lnTo>
                  <a:lnTo>
                    <a:pt x="1913" y="163"/>
                  </a:lnTo>
                  <a:lnTo>
                    <a:pt x="1908" y="142"/>
                  </a:lnTo>
                  <a:lnTo>
                    <a:pt x="1900" y="122"/>
                  </a:lnTo>
                  <a:lnTo>
                    <a:pt x="1890" y="104"/>
                  </a:lnTo>
                  <a:lnTo>
                    <a:pt x="1879" y="87"/>
                  </a:lnTo>
                  <a:lnTo>
                    <a:pt x="1866" y="72"/>
                  </a:lnTo>
                  <a:lnTo>
                    <a:pt x="1852" y="57"/>
                  </a:lnTo>
                  <a:lnTo>
                    <a:pt x="1837" y="44"/>
                  </a:lnTo>
                  <a:lnTo>
                    <a:pt x="1821" y="33"/>
                  </a:lnTo>
                  <a:lnTo>
                    <a:pt x="1803" y="23"/>
                  </a:lnTo>
                  <a:lnTo>
                    <a:pt x="1785" y="15"/>
                  </a:lnTo>
                  <a:lnTo>
                    <a:pt x="1764" y="8"/>
                  </a:lnTo>
                  <a:lnTo>
                    <a:pt x="1743" y="4"/>
                  </a:lnTo>
                  <a:lnTo>
                    <a:pt x="1720" y="1"/>
                  </a:lnTo>
                  <a:lnTo>
                    <a:pt x="1697" y="0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9"/>
            <p:cNvSpPr>
              <a:spLocks noChangeArrowheads="1"/>
            </p:cNvSpPr>
            <p:nvPr/>
          </p:nvSpPr>
          <p:spPr bwMode="auto">
            <a:xfrm>
              <a:off x="2789" y="2429"/>
              <a:ext cx="168" cy="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/>
            <p:cNvSpPr>
              <a:spLocks/>
            </p:cNvSpPr>
            <p:nvPr/>
          </p:nvSpPr>
          <p:spPr bwMode="auto">
            <a:xfrm>
              <a:off x="2584" y="1738"/>
              <a:ext cx="570" cy="637"/>
            </a:xfrm>
            <a:custGeom>
              <a:avLst/>
              <a:gdLst>
                <a:gd name="T0" fmla="*/ 6 w 1140"/>
                <a:gd name="T1" fmla="*/ 464 h 1276"/>
                <a:gd name="T2" fmla="*/ 27 w 1140"/>
                <a:gd name="T3" fmla="*/ 359 h 1276"/>
                <a:gd name="T4" fmla="*/ 63 w 1140"/>
                <a:gd name="T5" fmla="*/ 267 h 1276"/>
                <a:gd name="T6" fmla="*/ 111 w 1140"/>
                <a:gd name="T7" fmla="*/ 188 h 1276"/>
                <a:gd name="T8" fmla="*/ 175 w 1140"/>
                <a:gd name="T9" fmla="*/ 122 h 1276"/>
                <a:gd name="T10" fmla="*/ 240 w 1140"/>
                <a:gd name="T11" fmla="*/ 75 h 1276"/>
                <a:gd name="T12" fmla="*/ 294 w 1140"/>
                <a:gd name="T13" fmla="*/ 49 h 1276"/>
                <a:gd name="T14" fmla="*/ 351 w 1140"/>
                <a:gd name="T15" fmla="*/ 28 h 1276"/>
                <a:gd name="T16" fmla="*/ 413 w 1140"/>
                <a:gd name="T17" fmla="*/ 12 h 1276"/>
                <a:gd name="T18" fmla="*/ 480 w 1140"/>
                <a:gd name="T19" fmla="*/ 4 h 1276"/>
                <a:gd name="T20" fmla="*/ 550 w 1140"/>
                <a:gd name="T21" fmla="*/ 0 h 1276"/>
                <a:gd name="T22" fmla="*/ 642 w 1140"/>
                <a:gd name="T23" fmla="*/ 5 h 1276"/>
                <a:gd name="T24" fmla="*/ 728 w 1140"/>
                <a:gd name="T25" fmla="*/ 18 h 1276"/>
                <a:gd name="T26" fmla="*/ 808 w 1140"/>
                <a:gd name="T27" fmla="*/ 38 h 1276"/>
                <a:gd name="T28" fmla="*/ 883 w 1140"/>
                <a:gd name="T29" fmla="*/ 68 h 1276"/>
                <a:gd name="T30" fmla="*/ 951 w 1140"/>
                <a:gd name="T31" fmla="*/ 106 h 1276"/>
                <a:gd name="T32" fmla="*/ 1045 w 1140"/>
                <a:gd name="T33" fmla="*/ 189 h 1276"/>
                <a:gd name="T34" fmla="*/ 1115 w 1140"/>
                <a:gd name="T35" fmla="*/ 320 h 1276"/>
                <a:gd name="T36" fmla="*/ 1140 w 1140"/>
                <a:gd name="T37" fmla="*/ 482 h 1276"/>
                <a:gd name="T38" fmla="*/ 1129 w 1140"/>
                <a:gd name="T39" fmla="*/ 585 h 1276"/>
                <a:gd name="T40" fmla="*/ 1098 w 1140"/>
                <a:gd name="T41" fmla="*/ 676 h 1276"/>
                <a:gd name="T42" fmla="*/ 1054 w 1140"/>
                <a:gd name="T43" fmla="*/ 745 h 1276"/>
                <a:gd name="T44" fmla="*/ 1004 w 1140"/>
                <a:gd name="T45" fmla="*/ 798 h 1276"/>
                <a:gd name="T46" fmla="*/ 931 w 1140"/>
                <a:gd name="T47" fmla="*/ 860 h 1276"/>
                <a:gd name="T48" fmla="*/ 807 w 1140"/>
                <a:gd name="T49" fmla="*/ 957 h 1276"/>
                <a:gd name="T50" fmla="*/ 769 w 1140"/>
                <a:gd name="T51" fmla="*/ 984 h 1276"/>
                <a:gd name="T52" fmla="*/ 742 w 1140"/>
                <a:gd name="T53" fmla="*/ 1017 h 1276"/>
                <a:gd name="T54" fmla="*/ 726 w 1140"/>
                <a:gd name="T55" fmla="*/ 1142 h 1276"/>
                <a:gd name="T56" fmla="*/ 419 w 1140"/>
                <a:gd name="T57" fmla="*/ 1276 h 1276"/>
                <a:gd name="T58" fmla="*/ 422 w 1140"/>
                <a:gd name="T59" fmla="*/ 1002 h 1276"/>
                <a:gd name="T60" fmla="*/ 460 w 1140"/>
                <a:gd name="T61" fmla="*/ 896 h 1276"/>
                <a:gd name="T62" fmla="*/ 521 w 1140"/>
                <a:gd name="T63" fmla="*/ 835 h 1276"/>
                <a:gd name="T64" fmla="*/ 605 w 1140"/>
                <a:gd name="T65" fmla="*/ 767 h 1276"/>
                <a:gd name="T66" fmla="*/ 707 w 1140"/>
                <a:gd name="T67" fmla="*/ 687 h 1276"/>
                <a:gd name="T68" fmla="*/ 731 w 1140"/>
                <a:gd name="T69" fmla="*/ 662 h 1276"/>
                <a:gd name="T70" fmla="*/ 753 w 1140"/>
                <a:gd name="T71" fmla="*/ 636 h 1276"/>
                <a:gd name="T72" fmla="*/ 780 w 1140"/>
                <a:gd name="T73" fmla="*/ 588 h 1276"/>
                <a:gd name="T74" fmla="*/ 795 w 1140"/>
                <a:gd name="T75" fmla="*/ 536 h 1276"/>
                <a:gd name="T76" fmla="*/ 796 w 1140"/>
                <a:gd name="T77" fmla="*/ 479 h 1276"/>
                <a:gd name="T78" fmla="*/ 785 w 1140"/>
                <a:gd name="T79" fmla="*/ 417 h 1276"/>
                <a:gd name="T80" fmla="*/ 758 w 1140"/>
                <a:gd name="T81" fmla="*/ 362 h 1276"/>
                <a:gd name="T82" fmla="*/ 717 w 1140"/>
                <a:gd name="T83" fmla="*/ 313 h 1276"/>
                <a:gd name="T84" fmla="*/ 652 w 1140"/>
                <a:gd name="T85" fmla="*/ 283 h 1276"/>
                <a:gd name="T86" fmla="*/ 565 w 1140"/>
                <a:gd name="T87" fmla="*/ 273 h 1276"/>
                <a:gd name="T88" fmla="*/ 519 w 1140"/>
                <a:gd name="T89" fmla="*/ 277 h 1276"/>
                <a:gd name="T90" fmla="*/ 477 w 1140"/>
                <a:gd name="T91" fmla="*/ 286 h 1276"/>
                <a:gd name="T92" fmla="*/ 442 w 1140"/>
                <a:gd name="T93" fmla="*/ 301 h 1276"/>
                <a:gd name="T94" fmla="*/ 412 w 1140"/>
                <a:gd name="T95" fmla="*/ 322 h 1276"/>
                <a:gd name="T96" fmla="*/ 386 w 1140"/>
                <a:gd name="T97" fmla="*/ 349 h 1276"/>
                <a:gd name="T98" fmla="*/ 355 w 1140"/>
                <a:gd name="T99" fmla="*/ 404 h 1276"/>
                <a:gd name="T100" fmla="*/ 332 w 1140"/>
                <a:gd name="T101" fmla="*/ 472 h 1276"/>
                <a:gd name="T102" fmla="*/ 325 w 1140"/>
                <a:gd name="T103" fmla="*/ 541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40" h="1276">
                  <a:moveTo>
                    <a:pt x="0" y="541"/>
                  </a:moveTo>
                  <a:lnTo>
                    <a:pt x="2" y="502"/>
                  </a:lnTo>
                  <a:lnTo>
                    <a:pt x="6" y="464"/>
                  </a:lnTo>
                  <a:lnTo>
                    <a:pt x="12" y="427"/>
                  </a:lnTo>
                  <a:lnTo>
                    <a:pt x="19" y="392"/>
                  </a:lnTo>
                  <a:lnTo>
                    <a:pt x="27" y="359"/>
                  </a:lnTo>
                  <a:lnTo>
                    <a:pt x="38" y="326"/>
                  </a:lnTo>
                  <a:lnTo>
                    <a:pt x="49" y="295"/>
                  </a:lnTo>
                  <a:lnTo>
                    <a:pt x="63" y="267"/>
                  </a:lnTo>
                  <a:lnTo>
                    <a:pt x="78" y="239"/>
                  </a:lnTo>
                  <a:lnTo>
                    <a:pt x="94" y="212"/>
                  </a:lnTo>
                  <a:lnTo>
                    <a:pt x="111" y="188"/>
                  </a:lnTo>
                  <a:lnTo>
                    <a:pt x="131" y="164"/>
                  </a:lnTo>
                  <a:lnTo>
                    <a:pt x="152" y="142"/>
                  </a:lnTo>
                  <a:lnTo>
                    <a:pt x="175" y="122"/>
                  </a:lnTo>
                  <a:lnTo>
                    <a:pt x="199" y="103"/>
                  </a:lnTo>
                  <a:lnTo>
                    <a:pt x="224" y="86"/>
                  </a:lnTo>
                  <a:lnTo>
                    <a:pt x="240" y="75"/>
                  </a:lnTo>
                  <a:lnTo>
                    <a:pt x="257" y="66"/>
                  </a:lnTo>
                  <a:lnTo>
                    <a:pt x="276" y="57"/>
                  </a:lnTo>
                  <a:lnTo>
                    <a:pt x="294" y="49"/>
                  </a:lnTo>
                  <a:lnTo>
                    <a:pt x="313" y="41"/>
                  </a:lnTo>
                  <a:lnTo>
                    <a:pt x="331" y="34"/>
                  </a:lnTo>
                  <a:lnTo>
                    <a:pt x="351" y="28"/>
                  </a:lnTo>
                  <a:lnTo>
                    <a:pt x="371" y="22"/>
                  </a:lnTo>
                  <a:lnTo>
                    <a:pt x="392" y="16"/>
                  </a:lnTo>
                  <a:lnTo>
                    <a:pt x="413" y="12"/>
                  </a:lnTo>
                  <a:lnTo>
                    <a:pt x="435" y="8"/>
                  </a:lnTo>
                  <a:lnTo>
                    <a:pt x="457" y="6"/>
                  </a:lnTo>
                  <a:lnTo>
                    <a:pt x="480" y="4"/>
                  </a:lnTo>
                  <a:lnTo>
                    <a:pt x="503" y="1"/>
                  </a:lnTo>
                  <a:lnTo>
                    <a:pt x="526" y="0"/>
                  </a:lnTo>
                  <a:lnTo>
                    <a:pt x="550" y="0"/>
                  </a:lnTo>
                  <a:lnTo>
                    <a:pt x="581" y="0"/>
                  </a:lnTo>
                  <a:lnTo>
                    <a:pt x="612" y="3"/>
                  </a:lnTo>
                  <a:lnTo>
                    <a:pt x="642" y="5"/>
                  </a:lnTo>
                  <a:lnTo>
                    <a:pt x="672" y="8"/>
                  </a:lnTo>
                  <a:lnTo>
                    <a:pt x="700" y="12"/>
                  </a:lnTo>
                  <a:lnTo>
                    <a:pt x="728" y="18"/>
                  </a:lnTo>
                  <a:lnTo>
                    <a:pt x="756" y="23"/>
                  </a:lnTo>
                  <a:lnTo>
                    <a:pt x="783" y="30"/>
                  </a:lnTo>
                  <a:lnTo>
                    <a:pt x="808" y="38"/>
                  </a:lnTo>
                  <a:lnTo>
                    <a:pt x="833" y="48"/>
                  </a:lnTo>
                  <a:lnTo>
                    <a:pt x="859" y="58"/>
                  </a:lnTo>
                  <a:lnTo>
                    <a:pt x="883" y="68"/>
                  </a:lnTo>
                  <a:lnTo>
                    <a:pt x="906" y="80"/>
                  </a:lnTo>
                  <a:lnTo>
                    <a:pt x="928" y="93"/>
                  </a:lnTo>
                  <a:lnTo>
                    <a:pt x="951" y="106"/>
                  </a:lnTo>
                  <a:lnTo>
                    <a:pt x="971" y="121"/>
                  </a:lnTo>
                  <a:lnTo>
                    <a:pt x="1011" y="154"/>
                  </a:lnTo>
                  <a:lnTo>
                    <a:pt x="1045" y="189"/>
                  </a:lnTo>
                  <a:lnTo>
                    <a:pt x="1074" y="230"/>
                  </a:lnTo>
                  <a:lnTo>
                    <a:pt x="1097" y="272"/>
                  </a:lnTo>
                  <a:lnTo>
                    <a:pt x="1115" y="320"/>
                  </a:lnTo>
                  <a:lnTo>
                    <a:pt x="1129" y="370"/>
                  </a:lnTo>
                  <a:lnTo>
                    <a:pt x="1137" y="424"/>
                  </a:lnTo>
                  <a:lnTo>
                    <a:pt x="1140" y="482"/>
                  </a:lnTo>
                  <a:lnTo>
                    <a:pt x="1138" y="518"/>
                  </a:lnTo>
                  <a:lnTo>
                    <a:pt x="1135" y="552"/>
                  </a:lnTo>
                  <a:lnTo>
                    <a:pt x="1129" y="585"/>
                  </a:lnTo>
                  <a:lnTo>
                    <a:pt x="1121" y="617"/>
                  </a:lnTo>
                  <a:lnTo>
                    <a:pt x="1111" y="647"/>
                  </a:lnTo>
                  <a:lnTo>
                    <a:pt x="1098" y="676"/>
                  </a:lnTo>
                  <a:lnTo>
                    <a:pt x="1083" y="703"/>
                  </a:lnTo>
                  <a:lnTo>
                    <a:pt x="1066" y="729"/>
                  </a:lnTo>
                  <a:lnTo>
                    <a:pt x="1054" y="745"/>
                  </a:lnTo>
                  <a:lnTo>
                    <a:pt x="1039" y="761"/>
                  </a:lnTo>
                  <a:lnTo>
                    <a:pt x="1022" y="779"/>
                  </a:lnTo>
                  <a:lnTo>
                    <a:pt x="1004" y="798"/>
                  </a:lnTo>
                  <a:lnTo>
                    <a:pt x="982" y="817"/>
                  </a:lnTo>
                  <a:lnTo>
                    <a:pt x="958" y="838"/>
                  </a:lnTo>
                  <a:lnTo>
                    <a:pt x="931" y="860"/>
                  </a:lnTo>
                  <a:lnTo>
                    <a:pt x="901" y="883"/>
                  </a:lnTo>
                  <a:lnTo>
                    <a:pt x="823" y="945"/>
                  </a:lnTo>
                  <a:lnTo>
                    <a:pt x="807" y="957"/>
                  </a:lnTo>
                  <a:lnTo>
                    <a:pt x="793" y="966"/>
                  </a:lnTo>
                  <a:lnTo>
                    <a:pt x="780" y="975"/>
                  </a:lnTo>
                  <a:lnTo>
                    <a:pt x="769" y="984"/>
                  </a:lnTo>
                  <a:lnTo>
                    <a:pt x="758" y="994"/>
                  </a:lnTo>
                  <a:lnTo>
                    <a:pt x="749" y="1004"/>
                  </a:lnTo>
                  <a:lnTo>
                    <a:pt x="742" y="1017"/>
                  </a:lnTo>
                  <a:lnTo>
                    <a:pt x="737" y="1032"/>
                  </a:lnTo>
                  <a:lnTo>
                    <a:pt x="731" y="1073"/>
                  </a:lnTo>
                  <a:lnTo>
                    <a:pt x="726" y="1142"/>
                  </a:lnTo>
                  <a:lnTo>
                    <a:pt x="723" y="1216"/>
                  </a:lnTo>
                  <a:lnTo>
                    <a:pt x="722" y="1276"/>
                  </a:lnTo>
                  <a:lnTo>
                    <a:pt x="419" y="1276"/>
                  </a:lnTo>
                  <a:lnTo>
                    <a:pt x="419" y="1180"/>
                  </a:lnTo>
                  <a:lnTo>
                    <a:pt x="419" y="1086"/>
                  </a:lnTo>
                  <a:lnTo>
                    <a:pt x="422" y="1002"/>
                  </a:lnTo>
                  <a:lnTo>
                    <a:pt x="438" y="934"/>
                  </a:lnTo>
                  <a:lnTo>
                    <a:pt x="447" y="915"/>
                  </a:lnTo>
                  <a:lnTo>
                    <a:pt x="460" y="896"/>
                  </a:lnTo>
                  <a:lnTo>
                    <a:pt x="477" y="876"/>
                  </a:lnTo>
                  <a:lnTo>
                    <a:pt x="498" y="855"/>
                  </a:lnTo>
                  <a:lnTo>
                    <a:pt x="521" y="835"/>
                  </a:lnTo>
                  <a:lnTo>
                    <a:pt x="548" y="813"/>
                  </a:lnTo>
                  <a:lnTo>
                    <a:pt x="575" y="790"/>
                  </a:lnTo>
                  <a:lnTo>
                    <a:pt x="605" y="767"/>
                  </a:lnTo>
                  <a:lnTo>
                    <a:pt x="687" y="702"/>
                  </a:lnTo>
                  <a:lnTo>
                    <a:pt x="696" y="694"/>
                  </a:lnTo>
                  <a:lnTo>
                    <a:pt x="707" y="687"/>
                  </a:lnTo>
                  <a:lnTo>
                    <a:pt x="715" y="679"/>
                  </a:lnTo>
                  <a:lnTo>
                    <a:pt x="724" y="671"/>
                  </a:lnTo>
                  <a:lnTo>
                    <a:pt x="731" y="662"/>
                  </a:lnTo>
                  <a:lnTo>
                    <a:pt x="739" y="654"/>
                  </a:lnTo>
                  <a:lnTo>
                    <a:pt x="746" y="644"/>
                  </a:lnTo>
                  <a:lnTo>
                    <a:pt x="753" y="636"/>
                  </a:lnTo>
                  <a:lnTo>
                    <a:pt x="763" y="620"/>
                  </a:lnTo>
                  <a:lnTo>
                    <a:pt x="772" y="604"/>
                  </a:lnTo>
                  <a:lnTo>
                    <a:pt x="780" y="588"/>
                  </a:lnTo>
                  <a:lnTo>
                    <a:pt x="786" y="571"/>
                  </a:lnTo>
                  <a:lnTo>
                    <a:pt x="792" y="553"/>
                  </a:lnTo>
                  <a:lnTo>
                    <a:pt x="795" y="536"/>
                  </a:lnTo>
                  <a:lnTo>
                    <a:pt x="796" y="518"/>
                  </a:lnTo>
                  <a:lnTo>
                    <a:pt x="798" y="499"/>
                  </a:lnTo>
                  <a:lnTo>
                    <a:pt x="796" y="479"/>
                  </a:lnTo>
                  <a:lnTo>
                    <a:pt x="794" y="458"/>
                  </a:lnTo>
                  <a:lnTo>
                    <a:pt x="791" y="438"/>
                  </a:lnTo>
                  <a:lnTo>
                    <a:pt x="785" y="417"/>
                  </a:lnTo>
                  <a:lnTo>
                    <a:pt x="778" y="399"/>
                  </a:lnTo>
                  <a:lnTo>
                    <a:pt x="769" y="379"/>
                  </a:lnTo>
                  <a:lnTo>
                    <a:pt x="758" y="362"/>
                  </a:lnTo>
                  <a:lnTo>
                    <a:pt x="747" y="344"/>
                  </a:lnTo>
                  <a:lnTo>
                    <a:pt x="733" y="328"/>
                  </a:lnTo>
                  <a:lnTo>
                    <a:pt x="717" y="313"/>
                  </a:lnTo>
                  <a:lnTo>
                    <a:pt x="697" y="301"/>
                  </a:lnTo>
                  <a:lnTo>
                    <a:pt x="677" y="291"/>
                  </a:lnTo>
                  <a:lnTo>
                    <a:pt x="652" y="283"/>
                  </a:lnTo>
                  <a:lnTo>
                    <a:pt x="626" y="278"/>
                  </a:lnTo>
                  <a:lnTo>
                    <a:pt x="596" y="275"/>
                  </a:lnTo>
                  <a:lnTo>
                    <a:pt x="565" y="273"/>
                  </a:lnTo>
                  <a:lnTo>
                    <a:pt x="549" y="273"/>
                  </a:lnTo>
                  <a:lnTo>
                    <a:pt x="534" y="275"/>
                  </a:lnTo>
                  <a:lnTo>
                    <a:pt x="519" y="277"/>
                  </a:lnTo>
                  <a:lnTo>
                    <a:pt x="504" y="279"/>
                  </a:lnTo>
                  <a:lnTo>
                    <a:pt x="490" y="281"/>
                  </a:lnTo>
                  <a:lnTo>
                    <a:pt x="477" y="286"/>
                  </a:lnTo>
                  <a:lnTo>
                    <a:pt x="465" y="290"/>
                  </a:lnTo>
                  <a:lnTo>
                    <a:pt x="453" y="295"/>
                  </a:lnTo>
                  <a:lnTo>
                    <a:pt x="442" y="301"/>
                  </a:lnTo>
                  <a:lnTo>
                    <a:pt x="431" y="307"/>
                  </a:lnTo>
                  <a:lnTo>
                    <a:pt x="421" y="314"/>
                  </a:lnTo>
                  <a:lnTo>
                    <a:pt x="412" y="322"/>
                  </a:lnTo>
                  <a:lnTo>
                    <a:pt x="403" y="331"/>
                  </a:lnTo>
                  <a:lnTo>
                    <a:pt x="395" y="339"/>
                  </a:lnTo>
                  <a:lnTo>
                    <a:pt x="386" y="349"/>
                  </a:lnTo>
                  <a:lnTo>
                    <a:pt x="380" y="360"/>
                  </a:lnTo>
                  <a:lnTo>
                    <a:pt x="367" y="382"/>
                  </a:lnTo>
                  <a:lnTo>
                    <a:pt x="355" y="404"/>
                  </a:lnTo>
                  <a:lnTo>
                    <a:pt x="346" y="426"/>
                  </a:lnTo>
                  <a:lnTo>
                    <a:pt x="339" y="449"/>
                  </a:lnTo>
                  <a:lnTo>
                    <a:pt x="332" y="472"/>
                  </a:lnTo>
                  <a:lnTo>
                    <a:pt x="329" y="495"/>
                  </a:lnTo>
                  <a:lnTo>
                    <a:pt x="327" y="518"/>
                  </a:lnTo>
                  <a:lnTo>
                    <a:pt x="325" y="541"/>
                  </a:lnTo>
                  <a:lnTo>
                    <a:pt x="0" y="5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8514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Myriad Pro" panose="020B0503030403020204" pitchFamily="34" charset="0"/>
              </a:rPr>
              <a:t>An Ongoing Farm </a:t>
            </a:r>
            <a:r>
              <a:rPr lang="en-US" sz="4800" b="1" dirty="0" smtClean="0">
                <a:latin typeface="Myriad Pro" panose="020B0503030403020204" pitchFamily="34" charset="0"/>
              </a:rPr>
              <a:t>&amp; A </a:t>
            </a:r>
            <a:r>
              <a:rPr lang="en-US" sz="4800" b="1" dirty="0">
                <a:latin typeface="Myriad Pro" panose="020B0503030403020204" pitchFamily="34" charset="0"/>
              </a:rPr>
              <a:t>Happy Family</a:t>
            </a:r>
          </a:p>
        </p:txBody>
      </p:sp>
      <p:grpSp>
        <p:nvGrpSpPr>
          <p:cNvPr id="10" name="Group 483"/>
          <p:cNvGrpSpPr>
            <a:grpSpLocks noChangeAspect="1"/>
          </p:cNvGrpSpPr>
          <p:nvPr/>
        </p:nvGrpSpPr>
        <p:grpSpPr bwMode="auto">
          <a:xfrm>
            <a:off x="3077548" y="2653404"/>
            <a:ext cx="2877811" cy="1893689"/>
            <a:chOff x="2301" y="1779"/>
            <a:chExt cx="1158" cy="762"/>
          </a:xfrm>
        </p:grpSpPr>
        <p:sp>
          <p:nvSpPr>
            <p:cNvPr id="11" name="AutoShape 482"/>
            <p:cNvSpPr>
              <a:spLocks noChangeAspect="1" noChangeArrowheads="1" noTextEdit="1"/>
            </p:cNvSpPr>
            <p:nvPr/>
          </p:nvSpPr>
          <p:spPr bwMode="auto">
            <a:xfrm>
              <a:off x="2301" y="1779"/>
              <a:ext cx="1158" cy="762"/>
            </a:xfrm>
            <a:prstGeom prst="rect">
              <a:avLst/>
            </a:prstGeom>
            <a:noFill/>
            <a:ln w="38100">
              <a:solidFill>
                <a:srgbClr val="703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484"/>
            <p:cNvSpPr>
              <a:spLocks/>
            </p:cNvSpPr>
            <p:nvPr/>
          </p:nvSpPr>
          <p:spPr bwMode="auto">
            <a:xfrm>
              <a:off x="2315" y="1822"/>
              <a:ext cx="1130" cy="676"/>
            </a:xfrm>
            <a:custGeom>
              <a:avLst/>
              <a:gdLst>
                <a:gd name="T0" fmla="*/ 1191 w 2258"/>
                <a:gd name="T1" fmla="*/ 1335 h 1354"/>
                <a:gd name="T2" fmla="*/ 1359 w 2258"/>
                <a:gd name="T3" fmla="*/ 1352 h 1354"/>
                <a:gd name="T4" fmla="*/ 1518 w 2258"/>
                <a:gd name="T5" fmla="*/ 1353 h 1354"/>
                <a:gd name="T6" fmla="*/ 1668 w 2258"/>
                <a:gd name="T7" fmla="*/ 1339 h 1354"/>
                <a:gd name="T8" fmla="*/ 1805 w 2258"/>
                <a:gd name="T9" fmla="*/ 1312 h 1354"/>
                <a:gd name="T10" fmla="*/ 1928 w 2258"/>
                <a:gd name="T11" fmla="*/ 1272 h 1354"/>
                <a:gd name="T12" fmla="*/ 2035 w 2258"/>
                <a:gd name="T13" fmla="*/ 1220 h 1354"/>
                <a:gd name="T14" fmla="*/ 2122 w 2258"/>
                <a:gd name="T15" fmla="*/ 1156 h 1354"/>
                <a:gd name="T16" fmla="*/ 2190 w 2258"/>
                <a:gd name="T17" fmla="*/ 1082 h 1354"/>
                <a:gd name="T18" fmla="*/ 2236 w 2258"/>
                <a:gd name="T19" fmla="*/ 997 h 1354"/>
                <a:gd name="T20" fmla="*/ 2257 w 2258"/>
                <a:gd name="T21" fmla="*/ 903 h 1354"/>
                <a:gd name="T22" fmla="*/ 2252 w 2258"/>
                <a:gd name="T23" fmla="*/ 802 h 1354"/>
                <a:gd name="T24" fmla="*/ 2222 w 2258"/>
                <a:gd name="T25" fmla="*/ 702 h 1354"/>
                <a:gd name="T26" fmla="*/ 2169 w 2258"/>
                <a:gd name="T27" fmla="*/ 603 h 1354"/>
                <a:gd name="T28" fmla="*/ 2095 w 2258"/>
                <a:gd name="T29" fmla="*/ 507 h 1354"/>
                <a:gd name="T30" fmla="*/ 2000 w 2258"/>
                <a:gd name="T31" fmla="*/ 415 h 1354"/>
                <a:gd name="T32" fmla="*/ 1888 w 2258"/>
                <a:gd name="T33" fmla="*/ 327 h 1354"/>
                <a:gd name="T34" fmla="*/ 1760 w 2258"/>
                <a:gd name="T35" fmla="*/ 248 h 1354"/>
                <a:gd name="T36" fmla="*/ 1618 w 2258"/>
                <a:gd name="T37" fmla="*/ 176 h 1354"/>
                <a:gd name="T38" fmla="*/ 1463 w 2258"/>
                <a:gd name="T39" fmla="*/ 115 h 1354"/>
                <a:gd name="T40" fmla="*/ 1298 w 2258"/>
                <a:gd name="T41" fmla="*/ 66 h 1354"/>
                <a:gd name="T42" fmla="*/ 1126 w 2258"/>
                <a:gd name="T43" fmla="*/ 29 h 1354"/>
                <a:gd name="T44" fmla="*/ 955 w 2258"/>
                <a:gd name="T45" fmla="*/ 7 h 1354"/>
                <a:gd name="T46" fmla="*/ 791 w 2258"/>
                <a:gd name="T47" fmla="*/ 0 h 1354"/>
                <a:gd name="T48" fmla="*/ 639 w 2258"/>
                <a:gd name="T49" fmla="*/ 9 h 1354"/>
                <a:gd name="T50" fmla="*/ 498 w 2258"/>
                <a:gd name="T51" fmla="*/ 31 h 1354"/>
                <a:gd name="T52" fmla="*/ 370 w 2258"/>
                <a:gd name="T53" fmla="*/ 67 h 1354"/>
                <a:gd name="T54" fmla="*/ 258 w 2258"/>
                <a:gd name="T55" fmla="*/ 115 h 1354"/>
                <a:gd name="T56" fmla="*/ 163 w 2258"/>
                <a:gd name="T57" fmla="*/ 176 h 1354"/>
                <a:gd name="T58" fmla="*/ 89 w 2258"/>
                <a:gd name="T59" fmla="*/ 248 h 1354"/>
                <a:gd name="T60" fmla="*/ 34 w 2258"/>
                <a:gd name="T61" fmla="*/ 329 h 1354"/>
                <a:gd name="T62" fmla="*/ 6 w 2258"/>
                <a:gd name="T63" fmla="*/ 421 h 1354"/>
                <a:gd name="T64" fmla="*/ 1 w 2258"/>
                <a:gd name="T65" fmla="*/ 520 h 1354"/>
                <a:gd name="T66" fmla="*/ 23 w 2258"/>
                <a:gd name="T67" fmla="*/ 621 h 1354"/>
                <a:gd name="T68" fmla="*/ 69 w 2258"/>
                <a:gd name="T69" fmla="*/ 720 h 1354"/>
                <a:gd name="T70" fmla="*/ 137 w 2258"/>
                <a:gd name="T71" fmla="*/ 817 h 1354"/>
                <a:gd name="T72" fmla="*/ 224 w 2258"/>
                <a:gd name="T73" fmla="*/ 911 h 1354"/>
                <a:gd name="T74" fmla="*/ 330 w 2258"/>
                <a:gd name="T75" fmla="*/ 999 h 1354"/>
                <a:gd name="T76" fmla="*/ 454 w 2258"/>
                <a:gd name="T77" fmla="*/ 1082 h 1354"/>
                <a:gd name="T78" fmla="*/ 592 w 2258"/>
                <a:gd name="T79" fmla="*/ 1156 h 1354"/>
                <a:gd name="T80" fmla="*/ 743 w 2258"/>
                <a:gd name="T81" fmla="*/ 1220 h 1354"/>
                <a:gd name="T82" fmla="*/ 904 w 2258"/>
                <a:gd name="T83" fmla="*/ 1274 h 1354"/>
                <a:gd name="T84" fmla="*/ 1076 w 2258"/>
                <a:gd name="T85" fmla="*/ 1316 h 1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258" h="1354">
                  <a:moveTo>
                    <a:pt x="1076" y="1316"/>
                  </a:moveTo>
                  <a:lnTo>
                    <a:pt x="1134" y="1326"/>
                  </a:lnTo>
                  <a:lnTo>
                    <a:pt x="1191" y="1335"/>
                  </a:lnTo>
                  <a:lnTo>
                    <a:pt x="1248" y="1342"/>
                  </a:lnTo>
                  <a:lnTo>
                    <a:pt x="1304" y="1348"/>
                  </a:lnTo>
                  <a:lnTo>
                    <a:pt x="1359" y="1352"/>
                  </a:lnTo>
                  <a:lnTo>
                    <a:pt x="1414" y="1354"/>
                  </a:lnTo>
                  <a:lnTo>
                    <a:pt x="1467" y="1354"/>
                  </a:lnTo>
                  <a:lnTo>
                    <a:pt x="1518" y="1353"/>
                  </a:lnTo>
                  <a:lnTo>
                    <a:pt x="1570" y="1349"/>
                  </a:lnTo>
                  <a:lnTo>
                    <a:pt x="1620" y="1346"/>
                  </a:lnTo>
                  <a:lnTo>
                    <a:pt x="1668" y="1339"/>
                  </a:lnTo>
                  <a:lnTo>
                    <a:pt x="1715" y="1332"/>
                  </a:lnTo>
                  <a:lnTo>
                    <a:pt x="1760" y="1323"/>
                  </a:lnTo>
                  <a:lnTo>
                    <a:pt x="1805" y="1312"/>
                  </a:lnTo>
                  <a:lnTo>
                    <a:pt x="1848" y="1301"/>
                  </a:lnTo>
                  <a:lnTo>
                    <a:pt x="1888" y="1287"/>
                  </a:lnTo>
                  <a:lnTo>
                    <a:pt x="1928" y="1272"/>
                  </a:lnTo>
                  <a:lnTo>
                    <a:pt x="1966" y="1256"/>
                  </a:lnTo>
                  <a:lnTo>
                    <a:pt x="2001" y="1239"/>
                  </a:lnTo>
                  <a:lnTo>
                    <a:pt x="2035" y="1220"/>
                  </a:lnTo>
                  <a:lnTo>
                    <a:pt x="2066" y="1200"/>
                  </a:lnTo>
                  <a:lnTo>
                    <a:pt x="2096" y="1179"/>
                  </a:lnTo>
                  <a:lnTo>
                    <a:pt x="2122" y="1156"/>
                  </a:lnTo>
                  <a:lnTo>
                    <a:pt x="2148" y="1133"/>
                  </a:lnTo>
                  <a:lnTo>
                    <a:pt x="2169" y="1107"/>
                  </a:lnTo>
                  <a:lnTo>
                    <a:pt x="2190" y="1082"/>
                  </a:lnTo>
                  <a:lnTo>
                    <a:pt x="2207" y="1055"/>
                  </a:lnTo>
                  <a:lnTo>
                    <a:pt x="2224" y="1026"/>
                  </a:lnTo>
                  <a:lnTo>
                    <a:pt x="2236" y="997"/>
                  </a:lnTo>
                  <a:lnTo>
                    <a:pt x="2246" y="966"/>
                  </a:lnTo>
                  <a:lnTo>
                    <a:pt x="2252" y="935"/>
                  </a:lnTo>
                  <a:lnTo>
                    <a:pt x="2257" y="903"/>
                  </a:lnTo>
                  <a:lnTo>
                    <a:pt x="2258" y="869"/>
                  </a:lnTo>
                  <a:lnTo>
                    <a:pt x="2257" y="836"/>
                  </a:lnTo>
                  <a:lnTo>
                    <a:pt x="2252" y="802"/>
                  </a:lnTo>
                  <a:lnTo>
                    <a:pt x="2246" y="769"/>
                  </a:lnTo>
                  <a:lnTo>
                    <a:pt x="2235" y="736"/>
                  </a:lnTo>
                  <a:lnTo>
                    <a:pt x="2222" y="702"/>
                  </a:lnTo>
                  <a:lnTo>
                    <a:pt x="2207" y="669"/>
                  </a:lnTo>
                  <a:lnTo>
                    <a:pt x="2189" y="636"/>
                  </a:lnTo>
                  <a:lnTo>
                    <a:pt x="2169" y="603"/>
                  </a:lnTo>
                  <a:lnTo>
                    <a:pt x="2146" y="571"/>
                  </a:lnTo>
                  <a:lnTo>
                    <a:pt x="2121" y="539"/>
                  </a:lnTo>
                  <a:lnTo>
                    <a:pt x="2095" y="507"/>
                  </a:lnTo>
                  <a:lnTo>
                    <a:pt x="2065" y="476"/>
                  </a:lnTo>
                  <a:lnTo>
                    <a:pt x="2034" y="444"/>
                  </a:lnTo>
                  <a:lnTo>
                    <a:pt x="2000" y="415"/>
                  </a:lnTo>
                  <a:lnTo>
                    <a:pt x="1964" y="385"/>
                  </a:lnTo>
                  <a:lnTo>
                    <a:pt x="1928" y="356"/>
                  </a:lnTo>
                  <a:lnTo>
                    <a:pt x="1888" y="327"/>
                  </a:lnTo>
                  <a:lnTo>
                    <a:pt x="1847" y="299"/>
                  </a:lnTo>
                  <a:lnTo>
                    <a:pt x="1804" y="273"/>
                  </a:lnTo>
                  <a:lnTo>
                    <a:pt x="1760" y="248"/>
                  </a:lnTo>
                  <a:lnTo>
                    <a:pt x="1714" y="223"/>
                  </a:lnTo>
                  <a:lnTo>
                    <a:pt x="1667" y="199"/>
                  </a:lnTo>
                  <a:lnTo>
                    <a:pt x="1618" y="176"/>
                  </a:lnTo>
                  <a:lnTo>
                    <a:pt x="1567" y="154"/>
                  </a:lnTo>
                  <a:lnTo>
                    <a:pt x="1516" y="135"/>
                  </a:lnTo>
                  <a:lnTo>
                    <a:pt x="1463" y="115"/>
                  </a:lnTo>
                  <a:lnTo>
                    <a:pt x="1409" y="97"/>
                  </a:lnTo>
                  <a:lnTo>
                    <a:pt x="1354" y="81"/>
                  </a:lnTo>
                  <a:lnTo>
                    <a:pt x="1298" y="66"/>
                  </a:lnTo>
                  <a:lnTo>
                    <a:pt x="1241" y="52"/>
                  </a:lnTo>
                  <a:lnTo>
                    <a:pt x="1183" y="39"/>
                  </a:lnTo>
                  <a:lnTo>
                    <a:pt x="1126" y="29"/>
                  </a:lnTo>
                  <a:lnTo>
                    <a:pt x="1068" y="20"/>
                  </a:lnTo>
                  <a:lnTo>
                    <a:pt x="1010" y="13"/>
                  </a:lnTo>
                  <a:lnTo>
                    <a:pt x="955" y="7"/>
                  </a:lnTo>
                  <a:lnTo>
                    <a:pt x="900" y="4"/>
                  </a:lnTo>
                  <a:lnTo>
                    <a:pt x="846" y="1"/>
                  </a:lnTo>
                  <a:lnTo>
                    <a:pt x="791" y="0"/>
                  </a:lnTo>
                  <a:lnTo>
                    <a:pt x="740" y="2"/>
                  </a:lnTo>
                  <a:lnTo>
                    <a:pt x="689" y="5"/>
                  </a:lnTo>
                  <a:lnTo>
                    <a:pt x="639" y="9"/>
                  </a:lnTo>
                  <a:lnTo>
                    <a:pt x="590" y="15"/>
                  </a:lnTo>
                  <a:lnTo>
                    <a:pt x="543" y="22"/>
                  </a:lnTo>
                  <a:lnTo>
                    <a:pt x="498" y="31"/>
                  </a:lnTo>
                  <a:lnTo>
                    <a:pt x="453" y="42"/>
                  </a:lnTo>
                  <a:lnTo>
                    <a:pt x="410" y="54"/>
                  </a:lnTo>
                  <a:lnTo>
                    <a:pt x="370" y="67"/>
                  </a:lnTo>
                  <a:lnTo>
                    <a:pt x="330" y="82"/>
                  </a:lnTo>
                  <a:lnTo>
                    <a:pt x="292" y="98"/>
                  </a:lnTo>
                  <a:lnTo>
                    <a:pt x="258" y="115"/>
                  </a:lnTo>
                  <a:lnTo>
                    <a:pt x="223" y="135"/>
                  </a:lnTo>
                  <a:lnTo>
                    <a:pt x="192" y="154"/>
                  </a:lnTo>
                  <a:lnTo>
                    <a:pt x="163" y="176"/>
                  </a:lnTo>
                  <a:lnTo>
                    <a:pt x="136" y="198"/>
                  </a:lnTo>
                  <a:lnTo>
                    <a:pt x="110" y="222"/>
                  </a:lnTo>
                  <a:lnTo>
                    <a:pt x="89" y="248"/>
                  </a:lnTo>
                  <a:lnTo>
                    <a:pt x="68" y="274"/>
                  </a:lnTo>
                  <a:lnTo>
                    <a:pt x="51" y="301"/>
                  </a:lnTo>
                  <a:lnTo>
                    <a:pt x="34" y="329"/>
                  </a:lnTo>
                  <a:lnTo>
                    <a:pt x="22" y="359"/>
                  </a:lnTo>
                  <a:lnTo>
                    <a:pt x="12" y="389"/>
                  </a:lnTo>
                  <a:lnTo>
                    <a:pt x="6" y="421"/>
                  </a:lnTo>
                  <a:lnTo>
                    <a:pt x="1" y="454"/>
                  </a:lnTo>
                  <a:lnTo>
                    <a:pt x="0" y="487"/>
                  </a:lnTo>
                  <a:lnTo>
                    <a:pt x="1" y="520"/>
                  </a:lnTo>
                  <a:lnTo>
                    <a:pt x="6" y="554"/>
                  </a:lnTo>
                  <a:lnTo>
                    <a:pt x="12" y="587"/>
                  </a:lnTo>
                  <a:lnTo>
                    <a:pt x="23" y="621"/>
                  </a:lnTo>
                  <a:lnTo>
                    <a:pt x="36" y="654"/>
                  </a:lnTo>
                  <a:lnTo>
                    <a:pt x="51" y="686"/>
                  </a:lnTo>
                  <a:lnTo>
                    <a:pt x="69" y="720"/>
                  </a:lnTo>
                  <a:lnTo>
                    <a:pt x="89" y="753"/>
                  </a:lnTo>
                  <a:lnTo>
                    <a:pt x="112" y="785"/>
                  </a:lnTo>
                  <a:lnTo>
                    <a:pt x="137" y="817"/>
                  </a:lnTo>
                  <a:lnTo>
                    <a:pt x="163" y="849"/>
                  </a:lnTo>
                  <a:lnTo>
                    <a:pt x="193" y="880"/>
                  </a:lnTo>
                  <a:lnTo>
                    <a:pt x="224" y="911"/>
                  </a:lnTo>
                  <a:lnTo>
                    <a:pt x="258" y="941"/>
                  </a:lnTo>
                  <a:lnTo>
                    <a:pt x="294" y="971"/>
                  </a:lnTo>
                  <a:lnTo>
                    <a:pt x="330" y="999"/>
                  </a:lnTo>
                  <a:lnTo>
                    <a:pt x="370" y="1028"/>
                  </a:lnTo>
                  <a:lnTo>
                    <a:pt x="411" y="1056"/>
                  </a:lnTo>
                  <a:lnTo>
                    <a:pt x="454" y="1082"/>
                  </a:lnTo>
                  <a:lnTo>
                    <a:pt x="499" y="1107"/>
                  </a:lnTo>
                  <a:lnTo>
                    <a:pt x="545" y="1133"/>
                  </a:lnTo>
                  <a:lnTo>
                    <a:pt x="592" y="1156"/>
                  </a:lnTo>
                  <a:lnTo>
                    <a:pt x="640" y="1179"/>
                  </a:lnTo>
                  <a:lnTo>
                    <a:pt x="691" y="1201"/>
                  </a:lnTo>
                  <a:lnTo>
                    <a:pt x="743" y="1220"/>
                  </a:lnTo>
                  <a:lnTo>
                    <a:pt x="796" y="1240"/>
                  </a:lnTo>
                  <a:lnTo>
                    <a:pt x="850" y="1258"/>
                  </a:lnTo>
                  <a:lnTo>
                    <a:pt x="904" y="1274"/>
                  </a:lnTo>
                  <a:lnTo>
                    <a:pt x="961" y="1289"/>
                  </a:lnTo>
                  <a:lnTo>
                    <a:pt x="1018" y="1303"/>
                  </a:lnTo>
                  <a:lnTo>
                    <a:pt x="1076" y="1316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85"/>
            <p:cNvSpPr>
              <a:spLocks/>
            </p:cNvSpPr>
            <p:nvPr/>
          </p:nvSpPr>
          <p:spPr bwMode="auto">
            <a:xfrm>
              <a:off x="2528" y="2349"/>
              <a:ext cx="639" cy="46"/>
            </a:xfrm>
            <a:custGeom>
              <a:avLst/>
              <a:gdLst>
                <a:gd name="T0" fmla="*/ 1265 w 1278"/>
                <a:gd name="T1" fmla="*/ 78 h 92"/>
                <a:gd name="T2" fmla="*/ 1231 w 1278"/>
                <a:gd name="T3" fmla="*/ 76 h 92"/>
                <a:gd name="T4" fmla="*/ 1183 w 1278"/>
                <a:gd name="T5" fmla="*/ 71 h 92"/>
                <a:gd name="T6" fmla="*/ 1127 w 1278"/>
                <a:gd name="T7" fmla="*/ 66 h 92"/>
                <a:gd name="T8" fmla="*/ 1061 w 1278"/>
                <a:gd name="T9" fmla="*/ 61 h 92"/>
                <a:gd name="T10" fmla="*/ 989 w 1278"/>
                <a:gd name="T11" fmla="*/ 54 h 92"/>
                <a:gd name="T12" fmla="*/ 910 w 1278"/>
                <a:gd name="T13" fmla="*/ 47 h 92"/>
                <a:gd name="T14" fmla="*/ 830 w 1278"/>
                <a:gd name="T15" fmla="*/ 39 h 92"/>
                <a:gd name="T16" fmla="*/ 748 w 1278"/>
                <a:gd name="T17" fmla="*/ 31 h 92"/>
                <a:gd name="T18" fmla="*/ 665 w 1278"/>
                <a:gd name="T19" fmla="*/ 24 h 92"/>
                <a:gd name="T20" fmla="*/ 585 w 1278"/>
                <a:gd name="T21" fmla="*/ 17 h 92"/>
                <a:gd name="T22" fmla="*/ 509 w 1278"/>
                <a:gd name="T23" fmla="*/ 11 h 92"/>
                <a:gd name="T24" fmla="*/ 438 w 1278"/>
                <a:gd name="T25" fmla="*/ 5 h 92"/>
                <a:gd name="T26" fmla="*/ 374 w 1278"/>
                <a:gd name="T27" fmla="*/ 2 h 92"/>
                <a:gd name="T28" fmla="*/ 320 w 1278"/>
                <a:gd name="T29" fmla="*/ 0 h 92"/>
                <a:gd name="T30" fmla="*/ 278 w 1278"/>
                <a:gd name="T31" fmla="*/ 0 h 92"/>
                <a:gd name="T32" fmla="*/ 245 w 1278"/>
                <a:gd name="T33" fmla="*/ 1 h 92"/>
                <a:gd name="T34" fmla="*/ 210 w 1278"/>
                <a:gd name="T35" fmla="*/ 3 h 92"/>
                <a:gd name="T36" fmla="*/ 168 w 1278"/>
                <a:gd name="T37" fmla="*/ 8 h 92"/>
                <a:gd name="T38" fmla="*/ 124 w 1278"/>
                <a:gd name="T39" fmla="*/ 13 h 92"/>
                <a:gd name="T40" fmla="*/ 83 w 1278"/>
                <a:gd name="T41" fmla="*/ 19 h 92"/>
                <a:gd name="T42" fmla="*/ 46 w 1278"/>
                <a:gd name="T43" fmla="*/ 25 h 92"/>
                <a:gd name="T44" fmla="*/ 18 w 1278"/>
                <a:gd name="T45" fmla="*/ 31 h 92"/>
                <a:gd name="T46" fmla="*/ 2 w 1278"/>
                <a:gd name="T47" fmla="*/ 35 h 92"/>
                <a:gd name="T48" fmla="*/ 30 w 1278"/>
                <a:gd name="T49" fmla="*/ 33 h 92"/>
                <a:gd name="T50" fmla="*/ 96 w 1278"/>
                <a:gd name="T51" fmla="*/ 29 h 92"/>
                <a:gd name="T52" fmla="*/ 167 w 1278"/>
                <a:gd name="T53" fmla="*/ 28 h 92"/>
                <a:gd name="T54" fmla="*/ 242 w 1278"/>
                <a:gd name="T55" fmla="*/ 31 h 92"/>
                <a:gd name="T56" fmla="*/ 323 w 1278"/>
                <a:gd name="T57" fmla="*/ 36 h 92"/>
                <a:gd name="T58" fmla="*/ 404 w 1278"/>
                <a:gd name="T59" fmla="*/ 42 h 92"/>
                <a:gd name="T60" fmla="*/ 490 w 1278"/>
                <a:gd name="T61" fmla="*/ 50 h 92"/>
                <a:gd name="T62" fmla="*/ 577 w 1278"/>
                <a:gd name="T63" fmla="*/ 58 h 92"/>
                <a:gd name="T64" fmla="*/ 665 w 1278"/>
                <a:gd name="T65" fmla="*/ 67 h 92"/>
                <a:gd name="T66" fmla="*/ 754 w 1278"/>
                <a:gd name="T67" fmla="*/ 76 h 92"/>
                <a:gd name="T68" fmla="*/ 841 w 1278"/>
                <a:gd name="T69" fmla="*/ 82 h 92"/>
                <a:gd name="T70" fmla="*/ 928 w 1278"/>
                <a:gd name="T71" fmla="*/ 88 h 92"/>
                <a:gd name="T72" fmla="*/ 1012 w 1278"/>
                <a:gd name="T73" fmla="*/ 92 h 92"/>
                <a:gd name="T74" fmla="*/ 1092 w 1278"/>
                <a:gd name="T75" fmla="*/ 92 h 92"/>
                <a:gd name="T76" fmla="*/ 1170 w 1278"/>
                <a:gd name="T77" fmla="*/ 89 h 92"/>
                <a:gd name="T78" fmla="*/ 1243 w 1278"/>
                <a:gd name="T79" fmla="*/ 8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78" h="92">
                  <a:moveTo>
                    <a:pt x="1278" y="78"/>
                  </a:moveTo>
                  <a:lnTo>
                    <a:pt x="1265" y="78"/>
                  </a:lnTo>
                  <a:lnTo>
                    <a:pt x="1250" y="77"/>
                  </a:lnTo>
                  <a:lnTo>
                    <a:pt x="1231" y="76"/>
                  </a:lnTo>
                  <a:lnTo>
                    <a:pt x="1209" y="73"/>
                  </a:lnTo>
                  <a:lnTo>
                    <a:pt x="1183" y="71"/>
                  </a:lnTo>
                  <a:lnTo>
                    <a:pt x="1157" y="69"/>
                  </a:lnTo>
                  <a:lnTo>
                    <a:pt x="1127" y="66"/>
                  </a:lnTo>
                  <a:lnTo>
                    <a:pt x="1095" y="64"/>
                  </a:lnTo>
                  <a:lnTo>
                    <a:pt x="1061" y="61"/>
                  </a:lnTo>
                  <a:lnTo>
                    <a:pt x="1025" y="57"/>
                  </a:lnTo>
                  <a:lnTo>
                    <a:pt x="989" y="54"/>
                  </a:lnTo>
                  <a:lnTo>
                    <a:pt x="949" y="50"/>
                  </a:lnTo>
                  <a:lnTo>
                    <a:pt x="910" y="47"/>
                  </a:lnTo>
                  <a:lnTo>
                    <a:pt x="870" y="42"/>
                  </a:lnTo>
                  <a:lnTo>
                    <a:pt x="830" y="39"/>
                  </a:lnTo>
                  <a:lnTo>
                    <a:pt x="788" y="35"/>
                  </a:lnTo>
                  <a:lnTo>
                    <a:pt x="748" y="31"/>
                  </a:lnTo>
                  <a:lnTo>
                    <a:pt x="706" y="27"/>
                  </a:lnTo>
                  <a:lnTo>
                    <a:pt x="665" y="24"/>
                  </a:lnTo>
                  <a:lnTo>
                    <a:pt x="624" y="20"/>
                  </a:lnTo>
                  <a:lnTo>
                    <a:pt x="585" y="17"/>
                  </a:lnTo>
                  <a:lnTo>
                    <a:pt x="546" y="13"/>
                  </a:lnTo>
                  <a:lnTo>
                    <a:pt x="509" y="11"/>
                  </a:lnTo>
                  <a:lnTo>
                    <a:pt x="472" y="8"/>
                  </a:lnTo>
                  <a:lnTo>
                    <a:pt x="438" y="5"/>
                  </a:lnTo>
                  <a:lnTo>
                    <a:pt x="406" y="4"/>
                  </a:lnTo>
                  <a:lnTo>
                    <a:pt x="374" y="2"/>
                  </a:lnTo>
                  <a:lnTo>
                    <a:pt x="347" y="1"/>
                  </a:lnTo>
                  <a:lnTo>
                    <a:pt x="320" y="0"/>
                  </a:lnTo>
                  <a:lnTo>
                    <a:pt x="297" y="0"/>
                  </a:lnTo>
                  <a:lnTo>
                    <a:pt x="278" y="0"/>
                  </a:lnTo>
                  <a:lnTo>
                    <a:pt x="260" y="0"/>
                  </a:lnTo>
                  <a:lnTo>
                    <a:pt x="245" y="1"/>
                  </a:lnTo>
                  <a:lnTo>
                    <a:pt x="228" y="2"/>
                  </a:lnTo>
                  <a:lnTo>
                    <a:pt x="210" y="3"/>
                  </a:lnTo>
                  <a:lnTo>
                    <a:pt x="190" y="5"/>
                  </a:lnTo>
                  <a:lnTo>
                    <a:pt x="168" y="8"/>
                  </a:lnTo>
                  <a:lnTo>
                    <a:pt x="146" y="11"/>
                  </a:lnTo>
                  <a:lnTo>
                    <a:pt x="124" y="13"/>
                  </a:lnTo>
                  <a:lnTo>
                    <a:pt x="104" y="16"/>
                  </a:lnTo>
                  <a:lnTo>
                    <a:pt x="83" y="19"/>
                  </a:lnTo>
                  <a:lnTo>
                    <a:pt x="63" y="23"/>
                  </a:lnTo>
                  <a:lnTo>
                    <a:pt x="46" y="25"/>
                  </a:lnTo>
                  <a:lnTo>
                    <a:pt x="31" y="27"/>
                  </a:lnTo>
                  <a:lnTo>
                    <a:pt x="18" y="31"/>
                  </a:lnTo>
                  <a:lnTo>
                    <a:pt x="8" y="33"/>
                  </a:lnTo>
                  <a:lnTo>
                    <a:pt x="2" y="35"/>
                  </a:lnTo>
                  <a:lnTo>
                    <a:pt x="0" y="36"/>
                  </a:lnTo>
                  <a:lnTo>
                    <a:pt x="30" y="33"/>
                  </a:lnTo>
                  <a:lnTo>
                    <a:pt x="62" y="31"/>
                  </a:lnTo>
                  <a:lnTo>
                    <a:pt x="96" y="29"/>
                  </a:lnTo>
                  <a:lnTo>
                    <a:pt x="130" y="28"/>
                  </a:lnTo>
                  <a:lnTo>
                    <a:pt x="167" y="28"/>
                  </a:lnTo>
                  <a:lnTo>
                    <a:pt x="204" y="29"/>
                  </a:lnTo>
                  <a:lnTo>
                    <a:pt x="242" y="31"/>
                  </a:lnTo>
                  <a:lnTo>
                    <a:pt x="282" y="33"/>
                  </a:lnTo>
                  <a:lnTo>
                    <a:pt x="323" y="36"/>
                  </a:lnTo>
                  <a:lnTo>
                    <a:pt x="363" y="39"/>
                  </a:lnTo>
                  <a:lnTo>
                    <a:pt x="404" y="42"/>
                  </a:lnTo>
                  <a:lnTo>
                    <a:pt x="447" y="47"/>
                  </a:lnTo>
                  <a:lnTo>
                    <a:pt x="490" y="50"/>
                  </a:lnTo>
                  <a:lnTo>
                    <a:pt x="533" y="55"/>
                  </a:lnTo>
                  <a:lnTo>
                    <a:pt x="577" y="58"/>
                  </a:lnTo>
                  <a:lnTo>
                    <a:pt x="621" y="63"/>
                  </a:lnTo>
                  <a:lnTo>
                    <a:pt x="665" y="67"/>
                  </a:lnTo>
                  <a:lnTo>
                    <a:pt x="710" y="72"/>
                  </a:lnTo>
                  <a:lnTo>
                    <a:pt x="754" y="76"/>
                  </a:lnTo>
                  <a:lnTo>
                    <a:pt x="797" y="79"/>
                  </a:lnTo>
                  <a:lnTo>
                    <a:pt x="841" y="82"/>
                  </a:lnTo>
                  <a:lnTo>
                    <a:pt x="884" y="86"/>
                  </a:lnTo>
                  <a:lnTo>
                    <a:pt x="928" y="88"/>
                  </a:lnTo>
                  <a:lnTo>
                    <a:pt x="969" y="90"/>
                  </a:lnTo>
                  <a:lnTo>
                    <a:pt x="1012" y="92"/>
                  </a:lnTo>
                  <a:lnTo>
                    <a:pt x="1052" y="92"/>
                  </a:lnTo>
                  <a:lnTo>
                    <a:pt x="1092" y="92"/>
                  </a:lnTo>
                  <a:lnTo>
                    <a:pt x="1131" y="92"/>
                  </a:lnTo>
                  <a:lnTo>
                    <a:pt x="1170" y="89"/>
                  </a:lnTo>
                  <a:lnTo>
                    <a:pt x="1208" y="87"/>
                  </a:lnTo>
                  <a:lnTo>
                    <a:pt x="1243" y="82"/>
                  </a:lnTo>
                  <a:lnTo>
                    <a:pt x="1278" y="78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86"/>
            <p:cNvSpPr>
              <a:spLocks/>
            </p:cNvSpPr>
            <p:nvPr/>
          </p:nvSpPr>
          <p:spPr bwMode="auto">
            <a:xfrm>
              <a:off x="2933" y="1807"/>
              <a:ext cx="145" cy="83"/>
            </a:xfrm>
            <a:custGeom>
              <a:avLst/>
              <a:gdLst>
                <a:gd name="T0" fmla="*/ 142 w 289"/>
                <a:gd name="T1" fmla="*/ 46 h 166"/>
                <a:gd name="T2" fmla="*/ 168 w 289"/>
                <a:gd name="T3" fmla="*/ 51 h 166"/>
                <a:gd name="T4" fmla="*/ 194 w 289"/>
                <a:gd name="T5" fmla="*/ 59 h 166"/>
                <a:gd name="T6" fmla="*/ 217 w 289"/>
                <a:gd name="T7" fmla="*/ 70 h 166"/>
                <a:gd name="T8" fmla="*/ 237 w 289"/>
                <a:gd name="T9" fmla="*/ 85 h 166"/>
                <a:gd name="T10" fmla="*/ 255 w 289"/>
                <a:gd name="T11" fmla="*/ 103 h 166"/>
                <a:gd name="T12" fmla="*/ 270 w 289"/>
                <a:gd name="T13" fmla="*/ 121 h 166"/>
                <a:gd name="T14" fmla="*/ 281 w 289"/>
                <a:gd name="T15" fmla="*/ 143 h 166"/>
                <a:gd name="T16" fmla="*/ 288 w 289"/>
                <a:gd name="T17" fmla="*/ 166 h 166"/>
                <a:gd name="T18" fmla="*/ 289 w 289"/>
                <a:gd name="T19" fmla="*/ 161 h 166"/>
                <a:gd name="T20" fmla="*/ 289 w 289"/>
                <a:gd name="T21" fmla="*/ 156 h 166"/>
                <a:gd name="T22" fmla="*/ 289 w 289"/>
                <a:gd name="T23" fmla="*/ 151 h 166"/>
                <a:gd name="T24" fmla="*/ 289 w 289"/>
                <a:gd name="T25" fmla="*/ 146 h 166"/>
                <a:gd name="T26" fmla="*/ 285 w 289"/>
                <a:gd name="T27" fmla="*/ 120 h 166"/>
                <a:gd name="T28" fmla="*/ 274 w 289"/>
                <a:gd name="T29" fmla="*/ 95 h 166"/>
                <a:gd name="T30" fmla="*/ 259 w 289"/>
                <a:gd name="T31" fmla="*/ 70 h 166"/>
                <a:gd name="T32" fmla="*/ 240 w 289"/>
                <a:gd name="T33" fmla="*/ 50 h 166"/>
                <a:gd name="T34" fmla="*/ 215 w 289"/>
                <a:gd name="T35" fmla="*/ 31 h 166"/>
                <a:gd name="T36" fmla="*/ 189 w 289"/>
                <a:gd name="T37" fmla="*/ 16 h 166"/>
                <a:gd name="T38" fmla="*/ 160 w 289"/>
                <a:gd name="T39" fmla="*/ 6 h 166"/>
                <a:gd name="T40" fmla="*/ 130 w 289"/>
                <a:gd name="T41" fmla="*/ 0 h 166"/>
                <a:gd name="T42" fmla="*/ 101 w 289"/>
                <a:gd name="T43" fmla="*/ 1 h 166"/>
                <a:gd name="T44" fmla="*/ 75 w 289"/>
                <a:gd name="T45" fmla="*/ 8 h 166"/>
                <a:gd name="T46" fmla="*/ 53 w 289"/>
                <a:gd name="T47" fmla="*/ 20 h 166"/>
                <a:gd name="T48" fmla="*/ 35 w 289"/>
                <a:gd name="T49" fmla="*/ 35 h 166"/>
                <a:gd name="T50" fmla="*/ 20 w 289"/>
                <a:gd name="T51" fmla="*/ 54 h 166"/>
                <a:gd name="T52" fmla="*/ 8 w 289"/>
                <a:gd name="T53" fmla="*/ 77 h 166"/>
                <a:gd name="T54" fmla="*/ 2 w 289"/>
                <a:gd name="T55" fmla="*/ 103 h 166"/>
                <a:gd name="T56" fmla="*/ 0 w 289"/>
                <a:gd name="T57" fmla="*/ 129 h 166"/>
                <a:gd name="T58" fmla="*/ 0 w 289"/>
                <a:gd name="T59" fmla="*/ 134 h 166"/>
                <a:gd name="T60" fmla="*/ 1 w 289"/>
                <a:gd name="T61" fmla="*/ 140 h 166"/>
                <a:gd name="T62" fmla="*/ 1 w 289"/>
                <a:gd name="T63" fmla="*/ 144 h 166"/>
                <a:gd name="T64" fmla="*/ 2 w 289"/>
                <a:gd name="T65" fmla="*/ 150 h 166"/>
                <a:gd name="T66" fmla="*/ 8 w 289"/>
                <a:gd name="T67" fmla="*/ 127 h 166"/>
                <a:gd name="T68" fmla="*/ 17 w 289"/>
                <a:gd name="T69" fmla="*/ 106 h 166"/>
                <a:gd name="T70" fmla="*/ 31 w 289"/>
                <a:gd name="T71" fmla="*/ 89 h 166"/>
                <a:gd name="T72" fmla="*/ 48 w 289"/>
                <a:gd name="T73" fmla="*/ 73 h 166"/>
                <a:gd name="T74" fmla="*/ 68 w 289"/>
                <a:gd name="T75" fmla="*/ 61 h 166"/>
                <a:gd name="T76" fmla="*/ 90 w 289"/>
                <a:gd name="T77" fmla="*/ 52 h 166"/>
                <a:gd name="T78" fmla="*/ 115 w 289"/>
                <a:gd name="T79" fmla="*/ 47 h 166"/>
                <a:gd name="T80" fmla="*/ 142 w 289"/>
                <a:gd name="T81" fmla="*/ 4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89" h="166">
                  <a:moveTo>
                    <a:pt x="142" y="46"/>
                  </a:moveTo>
                  <a:lnTo>
                    <a:pt x="168" y="51"/>
                  </a:lnTo>
                  <a:lnTo>
                    <a:pt x="194" y="59"/>
                  </a:lnTo>
                  <a:lnTo>
                    <a:pt x="217" y="70"/>
                  </a:lnTo>
                  <a:lnTo>
                    <a:pt x="237" y="85"/>
                  </a:lnTo>
                  <a:lnTo>
                    <a:pt x="255" y="103"/>
                  </a:lnTo>
                  <a:lnTo>
                    <a:pt x="270" y="121"/>
                  </a:lnTo>
                  <a:lnTo>
                    <a:pt x="281" y="143"/>
                  </a:lnTo>
                  <a:lnTo>
                    <a:pt x="288" y="166"/>
                  </a:lnTo>
                  <a:lnTo>
                    <a:pt x="289" y="161"/>
                  </a:lnTo>
                  <a:lnTo>
                    <a:pt x="289" y="156"/>
                  </a:lnTo>
                  <a:lnTo>
                    <a:pt x="289" y="151"/>
                  </a:lnTo>
                  <a:lnTo>
                    <a:pt x="289" y="146"/>
                  </a:lnTo>
                  <a:lnTo>
                    <a:pt x="285" y="120"/>
                  </a:lnTo>
                  <a:lnTo>
                    <a:pt x="274" y="95"/>
                  </a:lnTo>
                  <a:lnTo>
                    <a:pt x="259" y="70"/>
                  </a:lnTo>
                  <a:lnTo>
                    <a:pt x="240" y="50"/>
                  </a:lnTo>
                  <a:lnTo>
                    <a:pt x="215" y="31"/>
                  </a:lnTo>
                  <a:lnTo>
                    <a:pt x="189" y="16"/>
                  </a:lnTo>
                  <a:lnTo>
                    <a:pt x="160" y="6"/>
                  </a:lnTo>
                  <a:lnTo>
                    <a:pt x="130" y="0"/>
                  </a:lnTo>
                  <a:lnTo>
                    <a:pt x="101" y="1"/>
                  </a:lnTo>
                  <a:lnTo>
                    <a:pt x="75" y="8"/>
                  </a:lnTo>
                  <a:lnTo>
                    <a:pt x="53" y="20"/>
                  </a:lnTo>
                  <a:lnTo>
                    <a:pt x="35" y="35"/>
                  </a:lnTo>
                  <a:lnTo>
                    <a:pt x="20" y="54"/>
                  </a:lnTo>
                  <a:lnTo>
                    <a:pt x="8" y="77"/>
                  </a:lnTo>
                  <a:lnTo>
                    <a:pt x="2" y="103"/>
                  </a:lnTo>
                  <a:lnTo>
                    <a:pt x="0" y="129"/>
                  </a:lnTo>
                  <a:lnTo>
                    <a:pt x="0" y="134"/>
                  </a:lnTo>
                  <a:lnTo>
                    <a:pt x="1" y="140"/>
                  </a:lnTo>
                  <a:lnTo>
                    <a:pt x="1" y="144"/>
                  </a:lnTo>
                  <a:lnTo>
                    <a:pt x="2" y="150"/>
                  </a:lnTo>
                  <a:lnTo>
                    <a:pt x="8" y="127"/>
                  </a:lnTo>
                  <a:lnTo>
                    <a:pt x="17" y="106"/>
                  </a:lnTo>
                  <a:lnTo>
                    <a:pt x="31" y="89"/>
                  </a:lnTo>
                  <a:lnTo>
                    <a:pt x="48" y="73"/>
                  </a:lnTo>
                  <a:lnTo>
                    <a:pt x="68" y="61"/>
                  </a:lnTo>
                  <a:lnTo>
                    <a:pt x="90" y="52"/>
                  </a:lnTo>
                  <a:lnTo>
                    <a:pt x="115" y="47"/>
                  </a:lnTo>
                  <a:lnTo>
                    <a:pt x="142" y="46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87"/>
            <p:cNvSpPr>
              <a:spLocks/>
            </p:cNvSpPr>
            <p:nvPr/>
          </p:nvSpPr>
          <p:spPr bwMode="auto">
            <a:xfrm>
              <a:off x="2316" y="2269"/>
              <a:ext cx="202" cy="38"/>
            </a:xfrm>
            <a:custGeom>
              <a:avLst/>
              <a:gdLst>
                <a:gd name="T0" fmla="*/ 403 w 403"/>
                <a:gd name="T1" fmla="*/ 24 h 76"/>
                <a:gd name="T2" fmla="*/ 402 w 403"/>
                <a:gd name="T3" fmla="*/ 18 h 76"/>
                <a:gd name="T4" fmla="*/ 402 w 403"/>
                <a:gd name="T5" fmla="*/ 11 h 76"/>
                <a:gd name="T6" fmla="*/ 402 w 403"/>
                <a:gd name="T7" fmla="*/ 5 h 76"/>
                <a:gd name="T8" fmla="*/ 401 w 403"/>
                <a:gd name="T9" fmla="*/ 0 h 76"/>
                <a:gd name="T10" fmla="*/ 383 w 403"/>
                <a:gd name="T11" fmla="*/ 2 h 76"/>
                <a:gd name="T12" fmla="*/ 362 w 403"/>
                <a:gd name="T13" fmla="*/ 4 h 76"/>
                <a:gd name="T14" fmla="*/ 339 w 403"/>
                <a:gd name="T15" fmla="*/ 8 h 76"/>
                <a:gd name="T16" fmla="*/ 313 w 403"/>
                <a:gd name="T17" fmla="*/ 12 h 76"/>
                <a:gd name="T18" fmla="*/ 286 w 403"/>
                <a:gd name="T19" fmla="*/ 17 h 76"/>
                <a:gd name="T20" fmla="*/ 258 w 403"/>
                <a:gd name="T21" fmla="*/ 23 h 76"/>
                <a:gd name="T22" fmla="*/ 229 w 403"/>
                <a:gd name="T23" fmla="*/ 27 h 76"/>
                <a:gd name="T24" fmla="*/ 200 w 403"/>
                <a:gd name="T25" fmla="*/ 33 h 76"/>
                <a:gd name="T26" fmla="*/ 172 w 403"/>
                <a:gd name="T27" fmla="*/ 40 h 76"/>
                <a:gd name="T28" fmla="*/ 143 w 403"/>
                <a:gd name="T29" fmla="*/ 46 h 76"/>
                <a:gd name="T30" fmla="*/ 115 w 403"/>
                <a:gd name="T31" fmla="*/ 51 h 76"/>
                <a:gd name="T32" fmla="*/ 88 w 403"/>
                <a:gd name="T33" fmla="*/ 57 h 76"/>
                <a:gd name="T34" fmla="*/ 62 w 403"/>
                <a:gd name="T35" fmla="*/ 62 h 76"/>
                <a:gd name="T36" fmla="*/ 39 w 403"/>
                <a:gd name="T37" fmla="*/ 66 h 76"/>
                <a:gd name="T38" fmla="*/ 18 w 403"/>
                <a:gd name="T39" fmla="*/ 71 h 76"/>
                <a:gd name="T40" fmla="*/ 0 w 403"/>
                <a:gd name="T41" fmla="*/ 74 h 76"/>
                <a:gd name="T42" fmla="*/ 3 w 403"/>
                <a:gd name="T43" fmla="*/ 76 h 76"/>
                <a:gd name="T44" fmla="*/ 14 w 403"/>
                <a:gd name="T45" fmla="*/ 76 h 76"/>
                <a:gd name="T46" fmla="*/ 30 w 403"/>
                <a:gd name="T47" fmla="*/ 73 h 76"/>
                <a:gd name="T48" fmla="*/ 51 w 403"/>
                <a:gd name="T49" fmla="*/ 71 h 76"/>
                <a:gd name="T50" fmla="*/ 76 w 403"/>
                <a:gd name="T51" fmla="*/ 69 h 76"/>
                <a:gd name="T52" fmla="*/ 105 w 403"/>
                <a:gd name="T53" fmla="*/ 64 h 76"/>
                <a:gd name="T54" fmla="*/ 136 w 403"/>
                <a:gd name="T55" fmla="*/ 59 h 76"/>
                <a:gd name="T56" fmla="*/ 168 w 403"/>
                <a:gd name="T57" fmla="*/ 55 h 76"/>
                <a:gd name="T58" fmla="*/ 203 w 403"/>
                <a:gd name="T59" fmla="*/ 50 h 76"/>
                <a:gd name="T60" fmla="*/ 236 w 403"/>
                <a:gd name="T61" fmla="*/ 46 h 76"/>
                <a:gd name="T62" fmla="*/ 270 w 403"/>
                <a:gd name="T63" fmla="*/ 40 h 76"/>
                <a:gd name="T64" fmla="*/ 303 w 403"/>
                <a:gd name="T65" fmla="*/ 36 h 76"/>
                <a:gd name="T66" fmla="*/ 333 w 403"/>
                <a:gd name="T67" fmla="*/ 32 h 76"/>
                <a:gd name="T68" fmla="*/ 361 w 403"/>
                <a:gd name="T69" fmla="*/ 28 h 76"/>
                <a:gd name="T70" fmla="*/ 384 w 403"/>
                <a:gd name="T71" fmla="*/ 26 h 76"/>
                <a:gd name="T72" fmla="*/ 403 w 403"/>
                <a:gd name="T73" fmla="*/ 24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403" h="76">
                  <a:moveTo>
                    <a:pt x="403" y="24"/>
                  </a:moveTo>
                  <a:lnTo>
                    <a:pt x="402" y="18"/>
                  </a:lnTo>
                  <a:lnTo>
                    <a:pt x="402" y="11"/>
                  </a:lnTo>
                  <a:lnTo>
                    <a:pt x="402" y="5"/>
                  </a:lnTo>
                  <a:lnTo>
                    <a:pt x="401" y="0"/>
                  </a:lnTo>
                  <a:lnTo>
                    <a:pt x="383" y="2"/>
                  </a:lnTo>
                  <a:lnTo>
                    <a:pt x="362" y="4"/>
                  </a:lnTo>
                  <a:lnTo>
                    <a:pt x="339" y="8"/>
                  </a:lnTo>
                  <a:lnTo>
                    <a:pt x="313" y="12"/>
                  </a:lnTo>
                  <a:lnTo>
                    <a:pt x="286" y="17"/>
                  </a:lnTo>
                  <a:lnTo>
                    <a:pt x="258" y="23"/>
                  </a:lnTo>
                  <a:lnTo>
                    <a:pt x="229" y="27"/>
                  </a:lnTo>
                  <a:lnTo>
                    <a:pt x="200" y="33"/>
                  </a:lnTo>
                  <a:lnTo>
                    <a:pt x="172" y="40"/>
                  </a:lnTo>
                  <a:lnTo>
                    <a:pt x="143" y="46"/>
                  </a:lnTo>
                  <a:lnTo>
                    <a:pt x="115" y="51"/>
                  </a:lnTo>
                  <a:lnTo>
                    <a:pt x="88" y="57"/>
                  </a:lnTo>
                  <a:lnTo>
                    <a:pt x="62" y="62"/>
                  </a:lnTo>
                  <a:lnTo>
                    <a:pt x="39" y="66"/>
                  </a:lnTo>
                  <a:lnTo>
                    <a:pt x="18" y="71"/>
                  </a:lnTo>
                  <a:lnTo>
                    <a:pt x="0" y="74"/>
                  </a:lnTo>
                  <a:lnTo>
                    <a:pt x="3" y="76"/>
                  </a:lnTo>
                  <a:lnTo>
                    <a:pt x="14" y="76"/>
                  </a:lnTo>
                  <a:lnTo>
                    <a:pt x="30" y="73"/>
                  </a:lnTo>
                  <a:lnTo>
                    <a:pt x="51" y="71"/>
                  </a:lnTo>
                  <a:lnTo>
                    <a:pt x="76" y="69"/>
                  </a:lnTo>
                  <a:lnTo>
                    <a:pt x="105" y="64"/>
                  </a:lnTo>
                  <a:lnTo>
                    <a:pt x="136" y="59"/>
                  </a:lnTo>
                  <a:lnTo>
                    <a:pt x="168" y="55"/>
                  </a:lnTo>
                  <a:lnTo>
                    <a:pt x="203" y="50"/>
                  </a:lnTo>
                  <a:lnTo>
                    <a:pt x="236" y="46"/>
                  </a:lnTo>
                  <a:lnTo>
                    <a:pt x="270" y="40"/>
                  </a:lnTo>
                  <a:lnTo>
                    <a:pt x="303" y="36"/>
                  </a:lnTo>
                  <a:lnTo>
                    <a:pt x="333" y="32"/>
                  </a:lnTo>
                  <a:lnTo>
                    <a:pt x="361" y="28"/>
                  </a:lnTo>
                  <a:lnTo>
                    <a:pt x="384" y="26"/>
                  </a:lnTo>
                  <a:lnTo>
                    <a:pt x="403" y="24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88"/>
            <p:cNvSpPr>
              <a:spLocks/>
            </p:cNvSpPr>
            <p:nvPr/>
          </p:nvSpPr>
          <p:spPr bwMode="auto">
            <a:xfrm>
              <a:off x="2319" y="2201"/>
              <a:ext cx="188" cy="122"/>
            </a:xfrm>
            <a:custGeom>
              <a:avLst/>
              <a:gdLst>
                <a:gd name="T0" fmla="*/ 365 w 376"/>
                <a:gd name="T1" fmla="*/ 46 h 243"/>
                <a:gd name="T2" fmla="*/ 343 w 376"/>
                <a:gd name="T3" fmla="*/ 48 h 243"/>
                <a:gd name="T4" fmla="*/ 320 w 376"/>
                <a:gd name="T5" fmla="*/ 49 h 243"/>
                <a:gd name="T6" fmla="*/ 298 w 376"/>
                <a:gd name="T7" fmla="*/ 52 h 243"/>
                <a:gd name="T8" fmla="*/ 289 w 376"/>
                <a:gd name="T9" fmla="*/ 45 h 243"/>
                <a:gd name="T10" fmla="*/ 288 w 376"/>
                <a:gd name="T11" fmla="*/ 31 h 243"/>
                <a:gd name="T12" fmla="*/ 283 w 376"/>
                <a:gd name="T13" fmla="*/ 24 h 243"/>
                <a:gd name="T14" fmla="*/ 273 w 376"/>
                <a:gd name="T15" fmla="*/ 25 h 243"/>
                <a:gd name="T16" fmla="*/ 268 w 376"/>
                <a:gd name="T17" fmla="*/ 33 h 243"/>
                <a:gd name="T18" fmla="*/ 269 w 376"/>
                <a:gd name="T19" fmla="*/ 47 h 243"/>
                <a:gd name="T20" fmla="*/ 253 w 376"/>
                <a:gd name="T21" fmla="*/ 56 h 243"/>
                <a:gd name="T22" fmla="*/ 219 w 376"/>
                <a:gd name="T23" fmla="*/ 60 h 243"/>
                <a:gd name="T24" fmla="*/ 184 w 376"/>
                <a:gd name="T25" fmla="*/ 63 h 243"/>
                <a:gd name="T26" fmla="*/ 151 w 376"/>
                <a:gd name="T27" fmla="*/ 68 h 243"/>
                <a:gd name="T28" fmla="*/ 132 w 376"/>
                <a:gd name="T29" fmla="*/ 56 h 243"/>
                <a:gd name="T30" fmla="*/ 128 w 376"/>
                <a:gd name="T31" fmla="*/ 14 h 243"/>
                <a:gd name="T32" fmla="*/ 122 w 376"/>
                <a:gd name="T33" fmla="*/ 0 h 243"/>
                <a:gd name="T34" fmla="*/ 112 w 376"/>
                <a:gd name="T35" fmla="*/ 1 h 243"/>
                <a:gd name="T36" fmla="*/ 108 w 376"/>
                <a:gd name="T37" fmla="*/ 16 h 243"/>
                <a:gd name="T38" fmla="*/ 113 w 376"/>
                <a:gd name="T39" fmla="*/ 59 h 243"/>
                <a:gd name="T40" fmla="*/ 99 w 376"/>
                <a:gd name="T41" fmla="*/ 75 h 243"/>
                <a:gd name="T42" fmla="*/ 62 w 376"/>
                <a:gd name="T43" fmla="*/ 85 h 243"/>
                <a:gd name="T44" fmla="*/ 26 w 376"/>
                <a:gd name="T45" fmla="*/ 97 h 243"/>
                <a:gd name="T46" fmla="*/ 3 w 376"/>
                <a:gd name="T47" fmla="*/ 105 h 243"/>
                <a:gd name="T48" fmla="*/ 3 w 376"/>
                <a:gd name="T49" fmla="*/ 106 h 243"/>
                <a:gd name="T50" fmla="*/ 28 w 376"/>
                <a:gd name="T51" fmla="*/ 105 h 243"/>
                <a:gd name="T52" fmla="*/ 64 w 376"/>
                <a:gd name="T53" fmla="*/ 102 h 243"/>
                <a:gd name="T54" fmla="*/ 101 w 376"/>
                <a:gd name="T55" fmla="*/ 100 h 243"/>
                <a:gd name="T56" fmla="*/ 119 w 376"/>
                <a:gd name="T57" fmla="*/ 132 h 243"/>
                <a:gd name="T58" fmla="*/ 128 w 376"/>
                <a:gd name="T59" fmla="*/ 208 h 243"/>
                <a:gd name="T60" fmla="*/ 135 w 376"/>
                <a:gd name="T61" fmla="*/ 225 h 243"/>
                <a:gd name="T62" fmla="*/ 137 w 376"/>
                <a:gd name="T63" fmla="*/ 136 h 243"/>
                <a:gd name="T64" fmla="*/ 152 w 376"/>
                <a:gd name="T65" fmla="*/ 93 h 243"/>
                <a:gd name="T66" fmla="*/ 187 w 376"/>
                <a:gd name="T67" fmla="*/ 89 h 243"/>
                <a:gd name="T68" fmla="*/ 221 w 376"/>
                <a:gd name="T69" fmla="*/ 85 h 243"/>
                <a:gd name="T70" fmla="*/ 255 w 376"/>
                <a:gd name="T71" fmla="*/ 82 h 243"/>
                <a:gd name="T72" fmla="*/ 275 w 376"/>
                <a:gd name="T73" fmla="*/ 108 h 243"/>
                <a:gd name="T74" fmla="*/ 284 w 376"/>
                <a:gd name="T75" fmla="*/ 166 h 243"/>
                <a:gd name="T76" fmla="*/ 291 w 376"/>
                <a:gd name="T77" fmla="*/ 183 h 243"/>
                <a:gd name="T78" fmla="*/ 294 w 376"/>
                <a:gd name="T79" fmla="*/ 113 h 243"/>
                <a:gd name="T80" fmla="*/ 299 w 376"/>
                <a:gd name="T81" fmla="*/ 77 h 243"/>
                <a:gd name="T82" fmla="*/ 321 w 376"/>
                <a:gd name="T83" fmla="*/ 75 h 243"/>
                <a:gd name="T84" fmla="*/ 346 w 376"/>
                <a:gd name="T85" fmla="*/ 74 h 243"/>
                <a:gd name="T86" fmla="*/ 367 w 376"/>
                <a:gd name="T87" fmla="*/ 71 h 243"/>
                <a:gd name="T88" fmla="*/ 374 w 376"/>
                <a:gd name="T89" fmla="*/ 64 h 243"/>
                <a:gd name="T90" fmla="*/ 374 w 376"/>
                <a:gd name="T91" fmla="*/ 5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76" h="243">
                  <a:moveTo>
                    <a:pt x="373" y="46"/>
                  </a:moveTo>
                  <a:lnTo>
                    <a:pt x="365" y="46"/>
                  </a:lnTo>
                  <a:lnTo>
                    <a:pt x="355" y="47"/>
                  </a:lnTo>
                  <a:lnTo>
                    <a:pt x="343" y="48"/>
                  </a:lnTo>
                  <a:lnTo>
                    <a:pt x="332" y="49"/>
                  </a:lnTo>
                  <a:lnTo>
                    <a:pt x="320" y="49"/>
                  </a:lnTo>
                  <a:lnTo>
                    <a:pt x="309" y="51"/>
                  </a:lnTo>
                  <a:lnTo>
                    <a:pt x="298" y="52"/>
                  </a:lnTo>
                  <a:lnTo>
                    <a:pt x="290" y="53"/>
                  </a:lnTo>
                  <a:lnTo>
                    <a:pt x="289" y="45"/>
                  </a:lnTo>
                  <a:lnTo>
                    <a:pt x="289" y="38"/>
                  </a:lnTo>
                  <a:lnTo>
                    <a:pt x="288" y="31"/>
                  </a:lnTo>
                  <a:lnTo>
                    <a:pt x="288" y="24"/>
                  </a:lnTo>
                  <a:lnTo>
                    <a:pt x="283" y="24"/>
                  </a:lnTo>
                  <a:lnTo>
                    <a:pt x="279" y="24"/>
                  </a:lnTo>
                  <a:lnTo>
                    <a:pt x="273" y="25"/>
                  </a:lnTo>
                  <a:lnTo>
                    <a:pt x="268" y="25"/>
                  </a:lnTo>
                  <a:lnTo>
                    <a:pt x="268" y="33"/>
                  </a:lnTo>
                  <a:lnTo>
                    <a:pt x="269" y="40"/>
                  </a:lnTo>
                  <a:lnTo>
                    <a:pt x="269" y="47"/>
                  </a:lnTo>
                  <a:lnTo>
                    <a:pt x="271" y="54"/>
                  </a:lnTo>
                  <a:lnTo>
                    <a:pt x="253" y="56"/>
                  </a:lnTo>
                  <a:lnTo>
                    <a:pt x="236" y="57"/>
                  </a:lnTo>
                  <a:lnTo>
                    <a:pt x="219" y="60"/>
                  </a:lnTo>
                  <a:lnTo>
                    <a:pt x="202" y="61"/>
                  </a:lnTo>
                  <a:lnTo>
                    <a:pt x="184" y="63"/>
                  </a:lnTo>
                  <a:lnTo>
                    <a:pt x="168" y="65"/>
                  </a:lnTo>
                  <a:lnTo>
                    <a:pt x="151" y="68"/>
                  </a:lnTo>
                  <a:lnTo>
                    <a:pt x="134" y="70"/>
                  </a:lnTo>
                  <a:lnTo>
                    <a:pt x="132" y="56"/>
                  </a:lnTo>
                  <a:lnTo>
                    <a:pt x="130" y="34"/>
                  </a:lnTo>
                  <a:lnTo>
                    <a:pt x="128" y="14"/>
                  </a:lnTo>
                  <a:lnTo>
                    <a:pt x="127" y="0"/>
                  </a:lnTo>
                  <a:lnTo>
                    <a:pt x="122" y="0"/>
                  </a:lnTo>
                  <a:lnTo>
                    <a:pt x="116" y="1"/>
                  </a:lnTo>
                  <a:lnTo>
                    <a:pt x="112" y="1"/>
                  </a:lnTo>
                  <a:lnTo>
                    <a:pt x="107" y="2"/>
                  </a:lnTo>
                  <a:lnTo>
                    <a:pt x="108" y="16"/>
                  </a:lnTo>
                  <a:lnTo>
                    <a:pt x="110" y="37"/>
                  </a:lnTo>
                  <a:lnTo>
                    <a:pt x="113" y="59"/>
                  </a:lnTo>
                  <a:lnTo>
                    <a:pt x="114" y="72"/>
                  </a:lnTo>
                  <a:lnTo>
                    <a:pt x="99" y="75"/>
                  </a:lnTo>
                  <a:lnTo>
                    <a:pt x="82" y="79"/>
                  </a:lnTo>
                  <a:lnTo>
                    <a:pt x="62" y="85"/>
                  </a:lnTo>
                  <a:lnTo>
                    <a:pt x="44" y="91"/>
                  </a:lnTo>
                  <a:lnTo>
                    <a:pt x="26" y="97"/>
                  </a:lnTo>
                  <a:lnTo>
                    <a:pt x="13" y="101"/>
                  </a:lnTo>
                  <a:lnTo>
                    <a:pt x="3" y="105"/>
                  </a:lnTo>
                  <a:lnTo>
                    <a:pt x="0" y="106"/>
                  </a:lnTo>
                  <a:lnTo>
                    <a:pt x="3" y="106"/>
                  </a:lnTo>
                  <a:lnTo>
                    <a:pt x="14" y="106"/>
                  </a:lnTo>
                  <a:lnTo>
                    <a:pt x="28" y="105"/>
                  </a:lnTo>
                  <a:lnTo>
                    <a:pt x="45" y="103"/>
                  </a:lnTo>
                  <a:lnTo>
                    <a:pt x="64" y="102"/>
                  </a:lnTo>
                  <a:lnTo>
                    <a:pt x="84" y="101"/>
                  </a:lnTo>
                  <a:lnTo>
                    <a:pt x="101" y="100"/>
                  </a:lnTo>
                  <a:lnTo>
                    <a:pt x="116" y="98"/>
                  </a:lnTo>
                  <a:lnTo>
                    <a:pt x="119" y="132"/>
                  </a:lnTo>
                  <a:lnTo>
                    <a:pt x="123" y="170"/>
                  </a:lnTo>
                  <a:lnTo>
                    <a:pt x="128" y="208"/>
                  </a:lnTo>
                  <a:lnTo>
                    <a:pt x="131" y="243"/>
                  </a:lnTo>
                  <a:lnTo>
                    <a:pt x="135" y="225"/>
                  </a:lnTo>
                  <a:lnTo>
                    <a:pt x="137" y="184"/>
                  </a:lnTo>
                  <a:lnTo>
                    <a:pt x="137" y="136"/>
                  </a:lnTo>
                  <a:lnTo>
                    <a:pt x="135" y="95"/>
                  </a:lnTo>
                  <a:lnTo>
                    <a:pt x="152" y="93"/>
                  </a:lnTo>
                  <a:lnTo>
                    <a:pt x="169" y="91"/>
                  </a:lnTo>
                  <a:lnTo>
                    <a:pt x="187" y="89"/>
                  </a:lnTo>
                  <a:lnTo>
                    <a:pt x="204" y="86"/>
                  </a:lnTo>
                  <a:lnTo>
                    <a:pt x="221" y="85"/>
                  </a:lnTo>
                  <a:lnTo>
                    <a:pt x="237" y="83"/>
                  </a:lnTo>
                  <a:lnTo>
                    <a:pt x="255" y="82"/>
                  </a:lnTo>
                  <a:lnTo>
                    <a:pt x="272" y="79"/>
                  </a:lnTo>
                  <a:lnTo>
                    <a:pt x="275" y="108"/>
                  </a:lnTo>
                  <a:lnTo>
                    <a:pt x="280" y="137"/>
                  </a:lnTo>
                  <a:lnTo>
                    <a:pt x="284" y="166"/>
                  </a:lnTo>
                  <a:lnTo>
                    <a:pt x="288" y="196"/>
                  </a:lnTo>
                  <a:lnTo>
                    <a:pt x="291" y="183"/>
                  </a:lnTo>
                  <a:lnTo>
                    <a:pt x="294" y="152"/>
                  </a:lnTo>
                  <a:lnTo>
                    <a:pt x="294" y="113"/>
                  </a:lnTo>
                  <a:lnTo>
                    <a:pt x="291" y="77"/>
                  </a:lnTo>
                  <a:lnTo>
                    <a:pt x="299" y="77"/>
                  </a:lnTo>
                  <a:lnTo>
                    <a:pt x="310" y="76"/>
                  </a:lnTo>
                  <a:lnTo>
                    <a:pt x="321" y="75"/>
                  </a:lnTo>
                  <a:lnTo>
                    <a:pt x="334" y="74"/>
                  </a:lnTo>
                  <a:lnTo>
                    <a:pt x="346" y="74"/>
                  </a:lnTo>
                  <a:lnTo>
                    <a:pt x="357" y="72"/>
                  </a:lnTo>
                  <a:lnTo>
                    <a:pt x="367" y="71"/>
                  </a:lnTo>
                  <a:lnTo>
                    <a:pt x="376" y="71"/>
                  </a:lnTo>
                  <a:lnTo>
                    <a:pt x="374" y="64"/>
                  </a:lnTo>
                  <a:lnTo>
                    <a:pt x="374" y="59"/>
                  </a:lnTo>
                  <a:lnTo>
                    <a:pt x="374" y="52"/>
                  </a:lnTo>
                  <a:lnTo>
                    <a:pt x="373" y="46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489"/>
            <p:cNvSpPr>
              <a:spLocks/>
            </p:cNvSpPr>
            <p:nvPr/>
          </p:nvSpPr>
          <p:spPr bwMode="auto">
            <a:xfrm>
              <a:off x="2915" y="2182"/>
              <a:ext cx="461" cy="170"/>
            </a:xfrm>
            <a:custGeom>
              <a:avLst/>
              <a:gdLst>
                <a:gd name="T0" fmla="*/ 882 w 922"/>
                <a:gd name="T1" fmla="*/ 205 h 338"/>
                <a:gd name="T2" fmla="*/ 822 w 922"/>
                <a:gd name="T3" fmla="*/ 209 h 338"/>
                <a:gd name="T4" fmla="*/ 762 w 922"/>
                <a:gd name="T5" fmla="*/ 212 h 338"/>
                <a:gd name="T6" fmla="*/ 703 w 922"/>
                <a:gd name="T7" fmla="*/ 214 h 338"/>
                <a:gd name="T8" fmla="*/ 643 w 922"/>
                <a:gd name="T9" fmla="*/ 215 h 338"/>
                <a:gd name="T10" fmla="*/ 598 w 922"/>
                <a:gd name="T11" fmla="*/ 213 h 338"/>
                <a:gd name="T12" fmla="*/ 586 w 922"/>
                <a:gd name="T13" fmla="*/ 208 h 338"/>
                <a:gd name="T14" fmla="*/ 571 w 922"/>
                <a:gd name="T15" fmla="*/ 205 h 338"/>
                <a:gd name="T16" fmla="*/ 551 w 922"/>
                <a:gd name="T17" fmla="*/ 206 h 338"/>
                <a:gd name="T18" fmla="*/ 531 w 922"/>
                <a:gd name="T19" fmla="*/ 182 h 338"/>
                <a:gd name="T20" fmla="*/ 495 w 922"/>
                <a:gd name="T21" fmla="*/ 112 h 338"/>
                <a:gd name="T22" fmla="*/ 430 w 922"/>
                <a:gd name="T23" fmla="*/ 72 h 338"/>
                <a:gd name="T24" fmla="*/ 383 w 922"/>
                <a:gd name="T25" fmla="*/ 70 h 338"/>
                <a:gd name="T26" fmla="*/ 353 w 922"/>
                <a:gd name="T27" fmla="*/ 77 h 338"/>
                <a:gd name="T28" fmla="*/ 326 w 922"/>
                <a:gd name="T29" fmla="*/ 91 h 338"/>
                <a:gd name="T30" fmla="*/ 302 w 922"/>
                <a:gd name="T31" fmla="*/ 40 h 338"/>
                <a:gd name="T32" fmla="*/ 260 w 922"/>
                <a:gd name="T33" fmla="*/ 8 h 338"/>
                <a:gd name="T34" fmla="*/ 204 w 922"/>
                <a:gd name="T35" fmla="*/ 1 h 338"/>
                <a:gd name="T36" fmla="*/ 151 w 922"/>
                <a:gd name="T37" fmla="*/ 30 h 338"/>
                <a:gd name="T38" fmla="*/ 121 w 922"/>
                <a:gd name="T39" fmla="*/ 86 h 338"/>
                <a:gd name="T40" fmla="*/ 71 w 922"/>
                <a:gd name="T41" fmla="*/ 127 h 338"/>
                <a:gd name="T42" fmla="*/ 21 w 922"/>
                <a:gd name="T43" fmla="*/ 181 h 338"/>
                <a:gd name="T44" fmla="*/ 0 w 922"/>
                <a:gd name="T45" fmla="*/ 262 h 338"/>
                <a:gd name="T46" fmla="*/ 0 w 922"/>
                <a:gd name="T47" fmla="*/ 284 h 338"/>
                <a:gd name="T48" fmla="*/ 16 w 922"/>
                <a:gd name="T49" fmla="*/ 244 h 338"/>
                <a:gd name="T50" fmla="*/ 58 w 922"/>
                <a:gd name="T51" fmla="*/ 192 h 338"/>
                <a:gd name="T52" fmla="*/ 118 w 922"/>
                <a:gd name="T53" fmla="*/ 167 h 338"/>
                <a:gd name="T54" fmla="*/ 139 w 922"/>
                <a:gd name="T55" fmla="*/ 102 h 338"/>
                <a:gd name="T56" fmla="*/ 185 w 922"/>
                <a:gd name="T57" fmla="*/ 63 h 338"/>
                <a:gd name="T58" fmla="*/ 242 w 922"/>
                <a:gd name="T59" fmla="*/ 59 h 338"/>
                <a:gd name="T60" fmla="*/ 288 w 922"/>
                <a:gd name="T61" fmla="*/ 84 h 338"/>
                <a:gd name="T62" fmla="*/ 318 w 922"/>
                <a:gd name="T63" fmla="*/ 130 h 338"/>
                <a:gd name="T64" fmla="*/ 341 w 922"/>
                <a:gd name="T65" fmla="*/ 138 h 338"/>
                <a:gd name="T66" fmla="*/ 370 w 922"/>
                <a:gd name="T67" fmla="*/ 129 h 338"/>
                <a:gd name="T68" fmla="*/ 401 w 922"/>
                <a:gd name="T69" fmla="*/ 127 h 338"/>
                <a:gd name="T70" fmla="*/ 473 w 922"/>
                <a:gd name="T71" fmla="*/ 152 h 338"/>
                <a:gd name="T72" fmla="*/ 519 w 922"/>
                <a:gd name="T73" fmla="*/ 214 h 338"/>
                <a:gd name="T74" fmla="*/ 538 w 922"/>
                <a:gd name="T75" fmla="*/ 267 h 338"/>
                <a:gd name="T76" fmla="*/ 560 w 922"/>
                <a:gd name="T77" fmla="*/ 263 h 338"/>
                <a:gd name="T78" fmla="*/ 601 w 922"/>
                <a:gd name="T79" fmla="*/ 276 h 338"/>
                <a:gd name="T80" fmla="*/ 627 w 922"/>
                <a:gd name="T81" fmla="*/ 308 h 338"/>
                <a:gd name="T82" fmla="*/ 637 w 922"/>
                <a:gd name="T83" fmla="*/ 330 h 338"/>
                <a:gd name="T84" fmla="*/ 642 w 922"/>
                <a:gd name="T85" fmla="*/ 308 h 338"/>
                <a:gd name="T86" fmla="*/ 636 w 922"/>
                <a:gd name="T87" fmla="*/ 257 h 338"/>
                <a:gd name="T88" fmla="*/ 670 w 922"/>
                <a:gd name="T89" fmla="*/ 239 h 338"/>
                <a:gd name="T90" fmla="*/ 740 w 922"/>
                <a:gd name="T91" fmla="*/ 234 h 338"/>
                <a:gd name="T92" fmla="*/ 813 w 922"/>
                <a:gd name="T93" fmla="*/ 224 h 338"/>
                <a:gd name="T94" fmla="*/ 874 w 922"/>
                <a:gd name="T95" fmla="*/ 214 h 338"/>
                <a:gd name="T96" fmla="*/ 913 w 922"/>
                <a:gd name="T97" fmla="*/ 205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22" h="338">
                  <a:moveTo>
                    <a:pt x="922" y="201"/>
                  </a:moveTo>
                  <a:lnTo>
                    <a:pt x="901" y="204"/>
                  </a:lnTo>
                  <a:lnTo>
                    <a:pt x="882" y="205"/>
                  </a:lnTo>
                  <a:lnTo>
                    <a:pt x="862" y="206"/>
                  </a:lnTo>
                  <a:lnTo>
                    <a:pt x="841" y="208"/>
                  </a:lnTo>
                  <a:lnTo>
                    <a:pt x="822" y="209"/>
                  </a:lnTo>
                  <a:lnTo>
                    <a:pt x="802" y="211"/>
                  </a:lnTo>
                  <a:lnTo>
                    <a:pt x="782" y="212"/>
                  </a:lnTo>
                  <a:lnTo>
                    <a:pt x="762" y="212"/>
                  </a:lnTo>
                  <a:lnTo>
                    <a:pt x="742" y="213"/>
                  </a:lnTo>
                  <a:lnTo>
                    <a:pt x="723" y="214"/>
                  </a:lnTo>
                  <a:lnTo>
                    <a:pt x="703" y="214"/>
                  </a:lnTo>
                  <a:lnTo>
                    <a:pt x="682" y="214"/>
                  </a:lnTo>
                  <a:lnTo>
                    <a:pt x="663" y="215"/>
                  </a:lnTo>
                  <a:lnTo>
                    <a:pt x="643" y="215"/>
                  </a:lnTo>
                  <a:lnTo>
                    <a:pt x="622" y="215"/>
                  </a:lnTo>
                  <a:lnTo>
                    <a:pt x="603" y="215"/>
                  </a:lnTo>
                  <a:lnTo>
                    <a:pt x="598" y="213"/>
                  </a:lnTo>
                  <a:lnTo>
                    <a:pt x="594" y="212"/>
                  </a:lnTo>
                  <a:lnTo>
                    <a:pt x="590" y="209"/>
                  </a:lnTo>
                  <a:lnTo>
                    <a:pt x="586" y="208"/>
                  </a:lnTo>
                  <a:lnTo>
                    <a:pt x="581" y="207"/>
                  </a:lnTo>
                  <a:lnTo>
                    <a:pt x="576" y="206"/>
                  </a:lnTo>
                  <a:lnTo>
                    <a:pt x="571" y="205"/>
                  </a:lnTo>
                  <a:lnTo>
                    <a:pt x="566" y="205"/>
                  </a:lnTo>
                  <a:lnTo>
                    <a:pt x="558" y="205"/>
                  </a:lnTo>
                  <a:lnTo>
                    <a:pt x="551" y="206"/>
                  </a:lnTo>
                  <a:lnTo>
                    <a:pt x="543" y="208"/>
                  </a:lnTo>
                  <a:lnTo>
                    <a:pt x="536" y="211"/>
                  </a:lnTo>
                  <a:lnTo>
                    <a:pt x="531" y="182"/>
                  </a:lnTo>
                  <a:lnTo>
                    <a:pt x="523" y="155"/>
                  </a:lnTo>
                  <a:lnTo>
                    <a:pt x="511" y="132"/>
                  </a:lnTo>
                  <a:lnTo>
                    <a:pt x="495" y="112"/>
                  </a:lnTo>
                  <a:lnTo>
                    <a:pt x="475" y="94"/>
                  </a:lnTo>
                  <a:lnTo>
                    <a:pt x="453" y="82"/>
                  </a:lnTo>
                  <a:lnTo>
                    <a:pt x="430" y="72"/>
                  </a:lnTo>
                  <a:lnTo>
                    <a:pt x="404" y="69"/>
                  </a:lnTo>
                  <a:lnTo>
                    <a:pt x="393" y="69"/>
                  </a:lnTo>
                  <a:lnTo>
                    <a:pt x="383" y="70"/>
                  </a:lnTo>
                  <a:lnTo>
                    <a:pt x="372" y="71"/>
                  </a:lnTo>
                  <a:lnTo>
                    <a:pt x="362" y="74"/>
                  </a:lnTo>
                  <a:lnTo>
                    <a:pt x="353" y="77"/>
                  </a:lnTo>
                  <a:lnTo>
                    <a:pt x="344" y="80"/>
                  </a:lnTo>
                  <a:lnTo>
                    <a:pt x="334" y="85"/>
                  </a:lnTo>
                  <a:lnTo>
                    <a:pt x="326" y="91"/>
                  </a:lnTo>
                  <a:lnTo>
                    <a:pt x="321" y="72"/>
                  </a:lnTo>
                  <a:lnTo>
                    <a:pt x="313" y="55"/>
                  </a:lnTo>
                  <a:lnTo>
                    <a:pt x="302" y="40"/>
                  </a:lnTo>
                  <a:lnTo>
                    <a:pt x="289" y="26"/>
                  </a:lnTo>
                  <a:lnTo>
                    <a:pt x="276" y="16"/>
                  </a:lnTo>
                  <a:lnTo>
                    <a:pt x="260" y="8"/>
                  </a:lnTo>
                  <a:lnTo>
                    <a:pt x="243" y="2"/>
                  </a:lnTo>
                  <a:lnTo>
                    <a:pt x="225" y="0"/>
                  </a:lnTo>
                  <a:lnTo>
                    <a:pt x="204" y="1"/>
                  </a:lnTo>
                  <a:lnTo>
                    <a:pt x="185" y="7"/>
                  </a:lnTo>
                  <a:lnTo>
                    <a:pt x="167" y="16"/>
                  </a:lnTo>
                  <a:lnTo>
                    <a:pt x="151" y="30"/>
                  </a:lnTo>
                  <a:lnTo>
                    <a:pt x="139" y="46"/>
                  </a:lnTo>
                  <a:lnTo>
                    <a:pt x="128" y="64"/>
                  </a:lnTo>
                  <a:lnTo>
                    <a:pt x="121" y="86"/>
                  </a:lnTo>
                  <a:lnTo>
                    <a:pt x="118" y="109"/>
                  </a:lnTo>
                  <a:lnTo>
                    <a:pt x="94" y="116"/>
                  </a:lnTo>
                  <a:lnTo>
                    <a:pt x="71" y="127"/>
                  </a:lnTo>
                  <a:lnTo>
                    <a:pt x="51" y="141"/>
                  </a:lnTo>
                  <a:lnTo>
                    <a:pt x="35" y="160"/>
                  </a:lnTo>
                  <a:lnTo>
                    <a:pt x="21" y="181"/>
                  </a:lnTo>
                  <a:lnTo>
                    <a:pt x="10" y="206"/>
                  </a:lnTo>
                  <a:lnTo>
                    <a:pt x="4" y="232"/>
                  </a:lnTo>
                  <a:lnTo>
                    <a:pt x="0" y="262"/>
                  </a:lnTo>
                  <a:lnTo>
                    <a:pt x="0" y="270"/>
                  </a:lnTo>
                  <a:lnTo>
                    <a:pt x="0" y="277"/>
                  </a:lnTo>
                  <a:lnTo>
                    <a:pt x="0" y="284"/>
                  </a:lnTo>
                  <a:lnTo>
                    <a:pt x="1" y="291"/>
                  </a:lnTo>
                  <a:lnTo>
                    <a:pt x="7" y="267"/>
                  </a:lnTo>
                  <a:lnTo>
                    <a:pt x="16" y="244"/>
                  </a:lnTo>
                  <a:lnTo>
                    <a:pt x="28" y="224"/>
                  </a:lnTo>
                  <a:lnTo>
                    <a:pt x="42" y="207"/>
                  </a:lnTo>
                  <a:lnTo>
                    <a:pt x="58" y="192"/>
                  </a:lnTo>
                  <a:lnTo>
                    <a:pt x="76" y="181"/>
                  </a:lnTo>
                  <a:lnTo>
                    <a:pt x="96" y="173"/>
                  </a:lnTo>
                  <a:lnTo>
                    <a:pt x="118" y="167"/>
                  </a:lnTo>
                  <a:lnTo>
                    <a:pt x="121" y="143"/>
                  </a:lnTo>
                  <a:lnTo>
                    <a:pt x="128" y="122"/>
                  </a:lnTo>
                  <a:lnTo>
                    <a:pt x="139" y="102"/>
                  </a:lnTo>
                  <a:lnTo>
                    <a:pt x="151" y="86"/>
                  </a:lnTo>
                  <a:lnTo>
                    <a:pt x="166" y="72"/>
                  </a:lnTo>
                  <a:lnTo>
                    <a:pt x="185" y="63"/>
                  </a:lnTo>
                  <a:lnTo>
                    <a:pt x="204" y="57"/>
                  </a:lnTo>
                  <a:lnTo>
                    <a:pt x="225" y="56"/>
                  </a:lnTo>
                  <a:lnTo>
                    <a:pt x="242" y="59"/>
                  </a:lnTo>
                  <a:lnTo>
                    <a:pt x="260" y="64"/>
                  </a:lnTo>
                  <a:lnTo>
                    <a:pt x="275" y="74"/>
                  </a:lnTo>
                  <a:lnTo>
                    <a:pt x="288" y="84"/>
                  </a:lnTo>
                  <a:lnTo>
                    <a:pt x="300" y="98"/>
                  </a:lnTo>
                  <a:lnTo>
                    <a:pt x="310" y="113"/>
                  </a:lnTo>
                  <a:lnTo>
                    <a:pt x="318" y="130"/>
                  </a:lnTo>
                  <a:lnTo>
                    <a:pt x="324" y="148"/>
                  </a:lnTo>
                  <a:lnTo>
                    <a:pt x="333" y="143"/>
                  </a:lnTo>
                  <a:lnTo>
                    <a:pt x="341" y="138"/>
                  </a:lnTo>
                  <a:lnTo>
                    <a:pt x="351" y="135"/>
                  </a:lnTo>
                  <a:lnTo>
                    <a:pt x="361" y="131"/>
                  </a:lnTo>
                  <a:lnTo>
                    <a:pt x="370" y="129"/>
                  </a:lnTo>
                  <a:lnTo>
                    <a:pt x="381" y="128"/>
                  </a:lnTo>
                  <a:lnTo>
                    <a:pt x="391" y="127"/>
                  </a:lnTo>
                  <a:lnTo>
                    <a:pt x="401" y="127"/>
                  </a:lnTo>
                  <a:lnTo>
                    <a:pt x="427" y="130"/>
                  </a:lnTo>
                  <a:lnTo>
                    <a:pt x="451" y="139"/>
                  </a:lnTo>
                  <a:lnTo>
                    <a:pt x="473" y="152"/>
                  </a:lnTo>
                  <a:lnTo>
                    <a:pt x="491" y="169"/>
                  </a:lnTo>
                  <a:lnTo>
                    <a:pt x="507" y="190"/>
                  </a:lnTo>
                  <a:lnTo>
                    <a:pt x="519" y="214"/>
                  </a:lnTo>
                  <a:lnTo>
                    <a:pt x="528" y="240"/>
                  </a:lnTo>
                  <a:lnTo>
                    <a:pt x="531" y="269"/>
                  </a:lnTo>
                  <a:lnTo>
                    <a:pt x="538" y="267"/>
                  </a:lnTo>
                  <a:lnTo>
                    <a:pt x="545" y="265"/>
                  </a:lnTo>
                  <a:lnTo>
                    <a:pt x="552" y="263"/>
                  </a:lnTo>
                  <a:lnTo>
                    <a:pt x="560" y="263"/>
                  </a:lnTo>
                  <a:lnTo>
                    <a:pt x="575" y="266"/>
                  </a:lnTo>
                  <a:lnTo>
                    <a:pt x="588" y="269"/>
                  </a:lnTo>
                  <a:lnTo>
                    <a:pt x="601" y="276"/>
                  </a:lnTo>
                  <a:lnTo>
                    <a:pt x="611" y="285"/>
                  </a:lnTo>
                  <a:lnTo>
                    <a:pt x="619" y="296"/>
                  </a:lnTo>
                  <a:lnTo>
                    <a:pt x="627" y="308"/>
                  </a:lnTo>
                  <a:lnTo>
                    <a:pt x="632" y="322"/>
                  </a:lnTo>
                  <a:lnTo>
                    <a:pt x="635" y="338"/>
                  </a:lnTo>
                  <a:lnTo>
                    <a:pt x="637" y="330"/>
                  </a:lnTo>
                  <a:lnTo>
                    <a:pt x="640" y="323"/>
                  </a:lnTo>
                  <a:lnTo>
                    <a:pt x="641" y="316"/>
                  </a:lnTo>
                  <a:lnTo>
                    <a:pt x="642" y="308"/>
                  </a:lnTo>
                  <a:lnTo>
                    <a:pt x="643" y="290"/>
                  </a:lnTo>
                  <a:lnTo>
                    <a:pt x="641" y="273"/>
                  </a:lnTo>
                  <a:lnTo>
                    <a:pt x="636" y="257"/>
                  </a:lnTo>
                  <a:lnTo>
                    <a:pt x="629" y="242"/>
                  </a:lnTo>
                  <a:lnTo>
                    <a:pt x="649" y="242"/>
                  </a:lnTo>
                  <a:lnTo>
                    <a:pt x="670" y="239"/>
                  </a:lnTo>
                  <a:lnTo>
                    <a:pt x="693" y="238"/>
                  </a:lnTo>
                  <a:lnTo>
                    <a:pt x="716" y="236"/>
                  </a:lnTo>
                  <a:lnTo>
                    <a:pt x="740" y="234"/>
                  </a:lnTo>
                  <a:lnTo>
                    <a:pt x="764" y="230"/>
                  </a:lnTo>
                  <a:lnTo>
                    <a:pt x="788" y="228"/>
                  </a:lnTo>
                  <a:lnTo>
                    <a:pt x="813" y="224"/>
                  </a:lnTo>
                  <a:lnTo>
                    <a:pt x="835" y="221"/>
                  </a:lnTo>
                  <a:lnTo>
                    <a:pt x="855" y="217"/>
                  </a:lnTo>
                  <a:lnTo>
                    <a:pt x="874" y="214"/>
                  </a:lnTo>
                  <a:lnTo>
                    <a:pt x="890" y="211"/>
                  </a:lnTo>
                  <a:lnTo>
                    <a:pt x="902" y="208"/>
                  </a:lnTo>
                  <a:lnTo>
                    <a:pt x="913" y="205"/>
                  </a:lnTo>
                  <a:lnTo>
                    <a:pt x="920" y="204"/>
                  </a:lnTo>
                  <a:lnTo>
                    <a:pt x="922" y="201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90"/>
            <p:cNvSpPr>
              <a:spLocks/>
            </p:cNvSpPr>
            <p:nvPr/>
          </p:nvSpPr>
          <p:spPr bwMode="auto">
            <a:xfrm>
              <a:off x="3167" y="2204"/>
              <a:ext cx="214" cy="136"/>
            </a:xfrm>
            <a:custGeom>
              <a:avLst/>
              <a:gdLst>
                <a:gd name="T0" fmla="*/ 426 w 427"/>
                <a:gd name="T1" fmla="*/ 76 h 273"/>
                <a:gd name="T2" fmla="*/ 413 w 427"/>
                <a:gd name="T3" fmla="*/ 74 h 273"/>
                <a:gd name="T4" fmla="*/ 396 w 427"/>
                <a:gd name="T5" fmla="*/ 71 h 273"/>
                <a:gd name="T6" fmla="*/ 377 w 427"/>
                <a:gd name="T7" fmla="*/ 68 h 273"/>
                <a:gd name="T8" fmla="*/ 370 w 427"/>
                <a:gd name="T9" fmla="*/ 55 h 273"/>
                <a:gd name="T10" fmla="*/ 374 w 427"/>
                <a:gd name="T11" fmla="*/ 14 h 273"/>
                <a:gd name="T12" fmla="*/ 371 w 427"/>
                <a:gd name="T13" fmla="*/ 0 h 273"/>
                <a:gd name="T14" fmla="*/ 360 w 427"/>
                <a:gd name="T15" fmla="*/ 0 h 273"/>
                <a:gd name="T16" fmla="*/ 354 w 427"/>
                <a:gd name="T17" fmla="*/ 14 h 273"/>
                <a:gd name="T18" fmla="*/ 349 w 427"/>
                <a:gd name="T19" fmla="*/ 56 h 273"/>
                <a:gd name="T20" fmla="*/ 331 w 427"/>
                <a:gd name="T21" fmla="*/ 70 h 273"/>
                <a:gd name="T22" fmla="*/ 296 w 427"/>
                <a:gd name="T23" fmla="*/ 71 h 273"/>
                <a:gd name="T24" fmla="*/ 260 w 427"/>
                <a:gd name="T25" fmla="*/ 72 h 273"/>
                <a:gd name="T26" fmla="*/ 226 w 427"/>
                <a:gd name="T27" fmla="*/ 73 h 273"/>
                <a:gd name="T28" fmla="*/ 210 w 427"/>
                <a:gd name="T29" fmla="*/ 65 h 273"/>
                <a:gd name="T30" fmla="*/ 211 w 427"/>
                <a:gd name="T31" fmla="*/ 48 h 273"/>
                <a:gd name="T32" fmla="*/ 207 w 427"/>
                <a:gd name="T33" fmla="*/ 40 h 273"/>
                <a:gd name="T34" fmla="*/ 197 w 427"/>
                <a:gd name="T35" fmla="*/ 40 h 273"/>
                <a:gd name="T36" fmla="*/ 191 w 427"/>
                <a:gd name="T37" fmla="*/ 48 h 273"/>
                <a:gd name="T38" fmla="*/ 190 w 427"/>
                <a:gd name="T39" fmla="*/ 65 h 273"/>
                <a:gd name="T40" fmla="*/ 177 w 427"/>
                <a:gd name="T41" fmla="*/ 73 h 273"/>
                <a:gd name="T42" fmla="*/ 153 w 427"/>
                <a:gd name="T43" fmla="*/ 73 h 273"/>
                <a:gd name="T44" fmla="*/ 130 w 427"/>
                <a:gd name="T45" fmla="*/ 73 h 273"/>
                <a:gd name="T46" fmla="*/ 107 w 427"/>
                <a:gd name="T47" fmla="*/ 73 h 273"/>
                <a:gd name="T48" fmla="*/ 83 w 427"/>
                <a:gd name="T49" fmla="*/ 73 h 273"/>
                <a:gd name="T50" fmla="*/ 60 w 427"/>
                <a:gd name="T51" fmla="*/ 73 h 273"/>
                <a:gd name="T52" fmla="*/ 37 w 427"/>
                <a:gd name="T53" fmla="*/ 73 h 273"/>
                <a:gd name="T54" fmla="*/ 12 w 427"/>
                <a:gd name="T55" fmla="*/ 72 h 273"/>
                <a:gd name="T56" fmla="*/ 1 w 427"/>
                <a:gd name="T57" fmla="*/ 79 h 273"/>
                <a:gd name="T58" fmla="*/ 0 w 427"/>
                <a:gd name="T59" fmla="*/ 91 h 273"/>
                <a:gd name="T60" fmla="*/ 11 w 427"/>
                <a:gd name="T61" fmla="*/ 98 h 273"/>
                <a:gd name="T62" fmla="*/ 36 w 427"/>
                <a:gd name="T63" fmla="*/ 99 h 273"/>
                <a:gd name="T64" fmla="*/ 59 w 427"/>
                <a:gd name="T65" fmla="*/ 99 h 273"/>
                <a:gd name="T66" fmla="*/ 82 w 427"/>
                <a:gd name="T67" fmla="*/ 99 h 273"/>
                <a:gd name="T68" fmla="*/ 105 w 427"/>
                <a:gd name="T69" fmla="*/ 99 h 273"/>
                <a:gd name="T70" fmla="*/ 128 w 427"/>
                <a:gd name="T71" fmla="*/ 99 h 273"/>
                <a:gd name="T72" fmla="*/ 151 w 427"/>
                <a:gd name="T73" fmla="*/ 99 h 273"/>
                <a:gd name="T74" fmla="*/ 175 w 427"/>
                <a:gd name="T75" fmla="*/ 99 h 273"/>
                <a:gd name="T76" fmla="*/ 183 w 427"/>
                <a:gd name="T77" fmla="*/ 139 h 273"/>
                <a:gd name="T78" fmla="*/ 174 w 427"/>
                <a:gd name="T79" fmla="*/ 216 h 273"/>
                <a:gd name="T80" fmla="*/ 177 w 427"/>
                <a:gd name="T81" fmla="*/ 216 h 273"/>
                <a:gd name="T82" fmla="*/ 199 w 427"/>
                <a:gd name="T83" fmla="*/ 137 h 273"/>
                <a:gd name="T84" fmla="*/ 223 w 427"/>
                <a:gd name="T85" fmla="*/ 99 h 273"/>
                <a:gd name="T86" fmla="*/ 258 w 427"/>
                <a:gd name="T87" fmla="*/ 98 h 273"/>
                <a:gd name="T88" fmla="*/ 294 w 427"/>
                <a:gd name="T89" fmla="*/ 97 h 273"/>
                <a:gd name="T90" fmla="*/ 328 w 427"/>
                <a:gd name="T91" fmla="*/ 96 h 273"/>
                <a:gd name="T92" fmla="*/ 342 w 427"/>
                <a:gd name="T93" fmla="*/ 114 h 273"/>
                <a:gd name="T94" fmla="*/ 332 w 427"/>
                <a:gd name="T95" fmla="*/ 170 h 273"/>
                <a:gd name="T96" fmla="*/ 319 w 427"/>
                <a:gd name="T97" fmla="*/ 227 h 273"/>
                <a:gd name="T98" fmla="*/ 310 w 427"/>
                <a:gd name="T99" fmla="*/ 268 h 273"/>
                <a:gd name="T100" fmla="*/ 311 w 427"/>
                <a:gd name="T101" fmla="*/ 268 h 273"/>
                <a:gd name="T102" fmla="*/ 325 w 427"/>
                <a:gd name="T103" fmla="*/ 227 h 273"/>
                <a:gd name="T104" fmla="*/ 345 w 427"/>
                <a:gd name="T105" fmla="*/ 169 h 273"/>
                <a:gd name="T106" fmla="*/ 362 w 427"/>
                <a:gd name="T107" fmla="*/ 113 h 273"/>
                <a:gd name="T108" fmla="*/ 373 w 427"/>
                <a:gd name="T109" fmla="*/ 93 h 273"/>
                <a:gd name="T110" fmla="*/ 394 w 427"/>
                <a:gd name="T111" fmla="*/ 88 h 273"/>
                <a:gd name="T112" fmla="*/ 413 w 427"/>
                <a:gd name="T113" fmla="*/ 81 h 273"/>
                <a:gd name="T114" fmla="*/ 425 w 427"/>
                <a:gd name="T115" fmla="*/ 78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27" h="273">
                  <a:moveTo>
                    <a:pt x="427" y="76"/>
                  </a:moveTo>
                  <a:lnTo>
                    <a:pt x="426" y="76"/>
                  </a:lnTo>
                  <a:lnTo>
                    <a:pt x="420" y="75"/>
                  </a:lnTo>
                  <a:lnTo>
                    <a:pt x="413" y="74"/>
                  </a:lnTo>
                  <a:lnTo>
                    <a:pt x="405" y="72"/>
                  </a:lnTo>
                  <a:lnTo>
                    <a:pt x="396" y="71"/>
                  </a:lnTo>
                  <a:lnTo>
                    <a:pt x="386" y="70"/>
                  </a:lnTo>
                  <a:lnTo>
                    <a:pt x="377" y="68"/>
                  </a:lnTo>
                  <a:lnTo>
                    <a:pt x="369" y="68"/>
                  </a:lnTo>
                  <a:lnTo>
                    <a:pt x="370" y="55"/>
                  </a:lnTo>
                  <a:lnTo>
                    <a:pt x="372" y="34"/>
                  </a:lnTo>
                  <a:lnTo>
                    <a:pt x="374" y="14"/>
                  </a:lnTo>
                  <a:lnTo>
                    <a:pt x="375" y="0"/>
                  </a:lnTo>
                  <a:lnTo>
                    <a:pt x="371" y="0"/>
                  </a:lnTo>
                  <a:lnTo>
                    <a:pt x="365" y="0"/>
                  </a:lnTo>
                  <a:lnTo>
                    <a:pt x="360" y="0"/>
                  </a:lnTo>
                  <a:lnTo>
                    <a:pt x="355" y="0"/>
                  </a:lnTo>
                  <a:lnTo>
                    <a:pt x="354" y="14"/>
                  </a:lnTo>
                  <a:lnTo>
                    <a:pt x="351" y="35"/>
                  </a:lnTo>
                  <a:lnTo>
                    <a:pt x="349" y="56"/>
                  </a:lnTo>
                  <a:lnTo>
                    <a:pt x="348" y="70"/>
                  </a:lnTo>
                  <a:lnTo>
                    <a:pt x="331" y="70"/>
                  </a:lnTo>
                  <a:lnTo>
                    <a:pt x="313" y="71"/>
                  </a:lnTo>
                  <a:lnTo>
                    <a:pt x="296" y="71"/>
                  </a:lnTo>
                  <a:lnTo>
                    <a:pt x="279" y="71"/>
                  </a:lnTo>
                  <a:lnTo>
                    <a:pt x="260" y="72"/>
                  </a:lnTo>
                  <a:lnTo>
                    <a:pt x="243" y="72"/>
                  </a:lnTo>
                  <a:lnTo>
                    <a:pt x="226" y="73"/>
                  </a:lnTo>
                  <a:lnTo>
                    <a:pt x="208" y="73"/>
                  </a:lnTo>
                  <a:lnTo>
                    <a:pt x="210" y="65"/>
                  </a:lnTo>
                  <a:lnTo>
                    <a:pt x="211" y="56"/>
                  </a:lnTo>
                  <a:lnTo>
                    <a:pt x="211" y="48"/>
                  </a:lnTo>
                  <a:lnTo>
                    <a:pt x="212" y="40"/>
                  </a:lnTo>
                  <a:lnTo>
                    <a:pt x="207" y="40"/>
                  </a:lnTo>
                  <a:lnTo>
                    <a:pt x="201" y="40"/>
                  </a:lnTo>
                  <a:lnTo>
                    <a:pt x="197" y="40"/>
                  </a:lnTo>
                  <a:lnTo>
                    <a:pt x="191" y="40"/>
                  </a:lnTo>
                  <a:lnTo>
                    <a:pt x="191" y="48"/>
                  </a:lnTo>
                  <a:lnTo>
                    <a:pt x="190" y="56"/>
                  </a:lnTo>
                  <a:lnTo>
                    <a:pt x="190" y="65"/>
                  </a:lnTo>
                  <a:lnTo>
                    <a:pt x="189" y="73"/>
                  </a:lnTo>
                  <a:lnTo>
                    <a:pt x="177" y="73"/>
                  </a:lnTo>
                  <a:lnTo>
                    <a:pt x="165" y="73"/>
                  </a:lnTo>
                  <a:lnTo>
                    <a:pt x="153" y="73"/>
                  </a:lnTo>
                  <a:lnTo>
                    <a:pt x="142" y="73"/>
                  </a:lnTo>
                  <a:lnTo>
                    <a:pt x="130" y="73"/>
                  </a:lnTo>
                  <a:lnTo>
                    <a:pt x="118" y="73"/>
                  </a:lnTo>
                  <a:lnTo>
                    <a:pt x="107" y="73"/>
                  </a:lnTo>
                  <a:lnTo>
                    <a:pt x="95" y="73"/>
                  </a:lnTo>
                  <a:lnTo>
                    <a:pt x="83" y="73"/>
                  </a:lnTo>
                  <a:lnTo>
                    <a:pt x="71" y="73"/>
                  </a:lnTo>
                  <a:lnTo>
                    <a:pt x="60" y="73"/>
                  </a:lnTo>
                  <a:lnTo>
                    <a:pt x="48" y="73"/>
                  </a:lnTo>
                  <a:lnTo>
                    <a:pt x="37" y="73"/>
                  </a:lnTo>
                  <a:lnTo>
                    <a:pt x="25" y="72"/>
                  </a:lnTo>
                  <a:lnTo>
                    <a:pt x="12" y="72"/>
                  </a:lnTo>
                  <a:lnTo>
                    <a:pt x="1" y="72"/>
                  </a:lnTo>
                  <a:lnTo>
                    <a:pt x="1" y="79"/>
                  </a:lnTo>
                  <a:lnTo>
                    <a:pt x="1" y="85"/>
                  </a:lnTo>
                  <a:lnTo>
                    <a:pt x="0" y="91"/>
                  </a:lnTo>
                  <a:lnTo>
                    <a:pt x="0" y="98"/>
                  </a:lnTo>
                  <a:lnTo>
                    <a:pt x="11" y="98"/>
                  </a:lnTo>
                  <a:lnTo>
                    <a:pt x="23" y="98"/>
                  </a:lnTo>
                  <a:lnTo>
                    <a:pt x="36" y="99"/>
                  </a:lnTo>
                  <a:lnTo>
                    <a:pt x="47" y="99"/>
                  </a:lnTo>
                  <a:lnTo>
                    <a:pt x="59" y="99"/>
                  </a:lnTo>
                  <a:lnTo>
                    <a:pt x="70" y="99"/>
                  </a:lnTo>
                  <a:lnTo>
                    <a:pt x="82" y="99"/>
                  </a:lnTo>
                  <a:lnTo>
                    <a:pt x="93" y="99"/>
                  </a:lnTo>
                  <a:lnTo>
                    <a:pt x="105" y="99"/>
                  </a:lnTo>
                  <a:lnTo>
                    <a:pt x="116" y="99"/>
                  </a:lnTo>
                  <a:lnTo>
                    <a:pt x="128" y="99"/>
                  </a:lnTo>
                  <a:lnTo>
                    <a:pt x="139" y="99"/>
                  </a:lnTo>
                  <a:lnTo>
                    <a:pt x="151" y="99"/>
                  </a:lnTo>
                  <a:lnTo>
                    <a:pt x="163" y="99"/>
                  </a:lnTo>
                  <a:lnTo>
                    <a:pt x="175" y="99"/>
                  </a:lnTo>
                  <a:lnTo>
                    <a:pt x="186" y="99"/>
                  </a:lnTo>
                  <a:lnTo>
                    <a:pt x="183" y="139"/>
                  </a:lnTo>
                  <a:lnTo>
                    <a:pt x="178" y="181"/>
                  </a:lnTo>
                  <a:lnTo>
                    <a:pt x="174" y="216"/>
                  </a:lnTo>
                  <a:lnTo>
                    <a:pt x="173" y="230"/>
                  </a:lnTo>
                  <a:lnTo>
                    <a:pt x="177" y="216"/>
                  </a:lnTo>
                  <a:lnTo>
                    <a:pt x="188" y="180"/>
                  </a:lnTo>
                  <a:lnTo>
                    <a:pt x="199" y="137"/>
                  </a:lnTo>
                  <a:lnTo>
                    <a:pt x="206" y="99"/>
                  </a:lnTo>
                  <a:lnTo>
                    <a:pt x="223" y="99"/>
                  </a:lnTo>
                  <a:lnTo>
                    <a:pt x="241" y="98"/>
                  </a:lnTo>
                  <a:lnTo>
                    <a:pt x="258" y="98"/>
                  </a:lnTo>
                  <a:lnTo>
                    <a:pt x="276" y="97"/>
                  </a:lnTo>
                  <a:lnTo>
                    <a:pt x="294" y="97"/>
                  </a:lnTo>
                  <a:lnTo>
                    <a:pt x="311" y="96"/>
                  </a:lnTo>
                  <a:lnTo>
                    <a:pt x="328" y="96"/>
                  </a:lnTo>
                  <a:lnTo>
                    <a:pt x="345" y="95"/>
                  </a:lnTo>
                  <a:lnTo>
                    <a:pt x="342" y="114"/>
                  </a:lnTo>
                  <a:lnTo>
                    <a:pt x="337" y="140"/>
                  </a:lnTo>
                  <a:lnTo>
                    <a:pt x="332" y="170"/>
                  </a:lnTo>
                  <a:lnTo>
                    <a:pt x="326" y="200"/>
                  </a:lnTo>
                  <a:lnTo>
                    <a:pt x="319" y="227"/>
                  </a:lnTo>
                  <a:lnTo>
                    <a:pt x="313" y="251"/>
                  </a:lnTo>
                  <a:lnTo>
                    <a:pt x="310" y="268"/>
                  </a:lnTo>
                  <a:lnTo>
                    <a:pt x="309" y="273"/>
                  </a:lnTo>
                  <a:lnTo>
                    <a:pt x="311" y="268"/>
                  </a:lnTo>
                  <a:lnTo>
                    <a:pt x="317" y="251"/>
                  </a:lnTo>
                  <a:lnTo>
                    <a:pt x="325" y="227"/>
                  </a:lnTo>
                  <a:lnTo>
                    <a:pt x="335" y="198"/>
                  </a:lnTo>
                  <a:lnTo>
                    <a:pt x="345" y="169"/>
                  </a:lnTo>
                  <a:lnTo>
                    <a:pt x="355" y="140"/>
                  </a:lnTo>
                  <a:lnTo>
                    <a:pt x="362" y="113"/>
                  </a:lnTo>
                  <a:lnTo>
                    <a:pt x="365" y="94"/>
                  </a:lnTo>
                  <a:lnTo>
                    <a:pt x="373" y="93"/>
                  </a:lnTo>
                  <a:lnTo>
                    <a:pt x="384" y="90"/>
                  </a:lnTo>
                  <a:lnTo>
                    <a:pt x="394" y="88"/>
                  </a:lnTo>
                  <a:lnTo>
                    <a:pt x="404" y="85"/>
                  </a:lnTo>
                  <a:lnTo>
                    <a:pt x="413" y="81"/>
                  </a:lnTo>
                  <a:lnTo>
                    <a:pt x="420" y="79"/>
                  </a:lnTo>
                  <a:lnTo>
                    <a:pt x="425" y="78"/>
                  </a:lnTo>
                  <a:lnTo>
                    <a:pt x="427" y="76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91"/>
            <p:cNvSpPr>
              <a:spLocks/>
            </p:cNvSpPr>
            <p:nvPr/>
          </p:nvSpPr>
          <p:spPr bwMode="auto">
            <a:xfrm>
              <a:off x="2410" y="2299"/>
              <a:ext cx="590" cy="43"/>
            </a:xfrm>
            <a:custGeom>
              <a:avLst/>
              <a:gdLst>
                <a:gd name="T0" fmla="*/ 432 w 1180"/>
                <a:gd name="T1" fmla="*/ 2 h 87"/>
                <a:gd name="T2" fmla="*/ 343 w 1180"/>
                <a:gd name="T3" fmla="*/ 7 h 87"/>
                <a:gd name="T4" fmla="*/ 264 w 1180"/>
                <a:gd name="T5" fmla="*/ 14 h 87"/>
                <a:gd name="T6" fmla="*/ 194 w 1180"/>
                <a:gd name="T7" fmla="*/ 23 h 87"/>
                <a:gd name="T8" fmla="*/ 134 w 1180"/>
                <a:gd name="T9" fmla="*/ 34 h 87"/>
                <a:gd name="T10" fmla="*/ 82 w 1180"/>
                <a:gd name="T11" fmla="*/ 43 h 87"/>
                <a:gd name="T12" fmla="*/ 41 w 1180"/>
                <a:gd name="T13" fmla="*/ 51 h 87"/>
                <a:gd name="T14" fmla="*/ 11 w 1180"/>
                <a:gd name="T15" fmla="*/ 57 h 87"/>
                <a:gd name="T16" fmla="*/ 30 w 1180"/>
                <a:gd name="T17" fmla="*/ 56 h 87"/>
                <a:gd name="T18" fmla="*/ 94 w 1180"/>
                <a:gd name="T19" fmla="*/ 51 h 87"/>
                <a:gd name="T20" fmla="*/ 162 w 1180"/>
                <a:gd name="T21" fmla="*/ 46 h 87"/>
                <a:gd name="T22" fmla="*/ 235 w 1180"/>
                <a:gd name="T23" fmla="*/ 44 h 87"/>
                <a:gd name="T24" fmla="*/ 311 w 1180"/>
                <a:gd name="T25" fmla="*/ 43 h 87"/>
                <a:gd name="T26" fmla="*/ 389 w 1180"/>
                <a:gd name="T27" fmla="*/ 44 h 87"/>
                <a:gd name="T28" fmla="*/ 469 w 1180"/>
                <a:gd name="T29" fmla="*/ 45 h 87"/>
                <a:gd name="T30" fmla="*/ 550 w 1180"/>
                <a:gd name="T31" fmla="*/ 46 h 87"/>
                <a:gd name="T32" fmla="*/ 630 w 1180"/>
                <a:gd name="T33" fmla="*/ 50 h 87"/>
                <a:gd name="T34" fmla="*/ 711 w 1180"/>
                <a:gd name="T35" fmla="*/ 53 h 87"/>
                <a:gd name="T36" fmla="*/ 790 w 1180"/>
                <a:gd name="T37" fmla="*/ 58 h 87"/>
                <a:gd name="T38" fmla="*/ 869 w 1180"/>
                <a:gd name="T39" fmla="*/ 63 h 87"/>
                <a:gd name="T40" fmla="*/ 945 w 1180"/>
                <a:gd name="T41" fmla="*/ 67 h 87"/>
                <a:gd name="T42" fmla="*/ 1017 w 1180"/>
                <a:gd name="T43" fmla="*/ 73 h 87"/>
                <a:gd name="T44" fmla="*/ 1085 w 1180"/>
                <a:gd name="T45" fmla="*/ 79 h 87"/>
                <a:gd name="T46" fmla="*/ 1150 w 1180"/>
                <a:gd name="T47" fmla="*/ 84 h 87"/>
                <a:gd name="T48" fmla="*/ 1174 w 1180"/>
                <a:gd name="T49" fmla="*/ 84 h 87"/>
                <a:gd name="T50" fmla="*/ 1128 w 1180"/>
                <a:gd name="T51" fmla="*/ 75 h 87"/>
                <a:gd name="T52" fmla="*/ 1047 w 1180"/>
                <a:gd name="T53" fmla="*/ 61 h 87"/>
                <a:gd name="T54" fmla="*/ 944 w 1180"/>
                <a:gd name="T55" fmla="*/ 46 h 87"/>
                <a:gd name="T56" fmla="*/ 826 w 1180"/>
                <a:gd name="T57" fmla="*/ 31 h 87"/>
                <a:gd name="T58" fmla="*/ 709 w 1180"/>
                <a:gd name="T59" fmla="*/ 17 h 87"/>
                <a:gd name="T60" fmla="*/ 599 w 1180"/>
                <a:gd name="T61" fmla="*/ 6 h 87"/>
                <a:gd name="T62" fmla="*/ 512 w 1180"/>
                <a:gd name="T63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180" h="87">
                  <a:moveTo>
                    <a:pt x="479" y="0"/>
                  </a:moveTo>
                  <a:lnTo>
                    <a:pt x="432" y="2"/>
                  </a:lnTo>
                  <a:lnTo>
                    <a:pt x="387" y="4"/>
                  </a:lnTo>
                  <a:lnTo>
                    <a:pt x="343" y="7"/>
                  </a:lnTo>
                  <a:lnTo>
                    <a:pt x="303" y="11"/>
                  </a:lnTo>
                  <a:lnTo>
                    <a:pt x="264" y="14"/>
                  </a:lnTo>
                  <a:lnTo>
                    <a:pt x="228" y="19"/>
                  </a:lnTo>
                  <a:lnTo>
                    <a:pt x="194" y="23"/>
                  </a:lnTo>
                  <a:lnTo>
                    <a:pt x="162" y="28"/>
                  </a:lnTo>
                  <a:lnTo>
                    <a:pt x="134" y="34"/>
                  </a:lnTo>
                  <a:lnTo>
                    <a:pt x="106" y="38"/>
                  </a:lnTo>
                  <a:lnTo>
                    <a:pt x="82" y="43"/>
                  </a:lnTo>
                  <a:lnTo>
                    <a:pt x="60" y="46"/>
                  </a:lnTo>
                  <a:lnTo>
                    <a:pt x="41" y="51"/>
                  </a:lnTo>
                  <a:lnTo>
                    <a:pt x="25" y="55"/>
                  </a:lnTo>
                  <a:lnTo>
                    <a:pt x="11" y="57"/>
                  </a:lnTo>
                  <a:lnTo>
                    <a:pt x="0" y="59"/>
                  </a:lnTo>
                  <a:lnTo>
                    <a:pt x="30" y="56"/>
                  </a:lnTo>
                  <a:lnTo>
                    <a:pt x="61" y="53"/>
                  </a:lnTo>
                  <a:lnTo>
                    <a:pt x="94" y="51"/>
                  </a:lnTo>
                  <a:lnTo>
                    <a:pt x="128" y="49"/>
                  </a:lnTo>
                  <a:lnTo>
                    <a:pt x="162" y="46"/>
                  </a:lnTo>
                  <a:lnTo>
                    <a:pt x="198" y="45"/>
                  </a:lnTo>
                  <a:lnTo>
                    <a:pt x="235" y="44"/>
                  </a:lnTo>
                  <a:lnTo>
                    <a:pt x="273" y="44"/>
                  </a:lnTo>
                  <a:lnTo>
                    <a:pt x="311" y="43"/>
                  </a:lnTo>
                  <a:lnTo>
                    <a:pt x="349" y="43"/>
                  </a:lnTo>
                  <a:lnTo>
                    <a:pt x="389" y="44"/>
                  </a:lnTo>
                  <a:lnTo>
                    <a:pt x="429" y="44"/>
                  </a:lnTo>
                  <a:lnTo>
                    <a:pt x="469" y="45"/>
                  </a:lnTo>
                  <a:lnTo>
                    <a:pt x="509" y="45"/>
                  </a:lnTo>
                  <a:lnTo>
                    <a:pt x="550" y="46"/>
                  </a:lnTo>
                  <a:lnTo>
                    <a:pt x="590" y="49"/>
                  </a:lnTo>
                  <a:lnTo>
                    <a:pt x="630" y="50"/>
                  </a:lnTo>
                  <a:lnTo>
                    <a:pt x="671" y="52"/>
                  </a:lnTo>
                  <a:lnTo>
                    <a:pt x="711" y="53"/>
                  </a:lnTo>
                  <a:lnTo>
                    <a:pt x="751" y="56"/>
                  </a:lnTo>
                  <a:lnTo>
                    <a:pt x="790" y="58"/>
                  </a:lnTo>
                  <a:lnTo>
                    <a:pt x="831" y="60"/>
                  </a:lnTo>
                  <a:lnTo>
                    <a:pt x="869" y="63"/>
                  </a:lnTo>
                  <a:lnTo>
                    <a:pt x="907" y="65"/>
                  </a:lnTo>
                  <a:lnTo>
                    <a:pt x="945" y="67"/>
                  </a:lnTo>
                  <a:lnTo>
                    <a:pt x="982" y="71"/>
                  </a:lnTo>
                  <a:lnTo>
                    <a:pt x="1017" y="73"/>
                  </a:lnTo>
                  <a:lnTo>
                    <a:pt x="1052" y="75"/>
                  </a:lnTo>
                  <a:lnTo>
                    <a:pt x="1085" y="79"/>
                  </a:lnTo>
                  <a:lnTo>
                    <a:pt x="1119" y="81"/>
                  </a:lnTo>
                  <a:lnTo>
                    <a:pt x="1150" y="84"/>
                  </a:lnTo>
                  <a:lnTo>
                    <a:pt x="1180" y="87"/>
                  </a:lnTo>
                  <a:lnTo>
                    <a:pt x="1174" y="84"/>
                  </a:lnTo>
                  <a:lnTo>
                    <a:pt x="1156" y="80"/>
                  </a:lnTo>
                  <a:lnTo>
                    <a:pt x="1128" y="75"/>
                  </a:lnTo>
                  <a:lnTo>
                    <a:pt x="1091" y="68"/>
                  </a:lnTo>
                  <a:lnTo>
                    <a:pt x="1047" y="61"/>
                  </a:lnTo>
                  <a:lnTo>
                    <a:pt x="998" y="55"/>
                  </a:lnTo>
                  <a:lnTo>
                    <a:pt x="944" y="46"/>
                  </a:lnTo>
                  <a:lnTo>
                    <a:pt x="886" y="38"/>
                  </a:lnTo>
                  <a:lnTo>
                    <a:pt x="826" y="31"/>
                  </a:lnTo>
                  <a:lnTo>
                    <a:pt x="767" y="23"/>
                  </a:lnTo>
                  <a:lnTo>
                    <a:pt x="709" y="17"/>
                  </a:lnTo>
                  <a:lnTo>
                    <a:pt x="652" y="11"/>
                  </a:lnTo>
                  <a:lnTo>
                    <a:pt x="599" y="6"/>
                  </a:lnTo>
                  <a:lnTo>
                    <a:pt x="552" y="3"/>
                  </a:lnTo>
                  <a:lnTo>
                    <a:pt x="512" y="0"/>
                  </a:lnTo>
                  <a:lnTo>
                    <a:pt x="479" y="0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92"/>
            <p:cNvSpPr>
              <a:spLocks/>
            </p:cNvSpPr>
            <p:nvPr/>
          </p:nvSpPr>
          <p:spPr bwMode="auto">
            <a:xfrm>
              <a:off x="2470" y="1956"/>
              <a:ext cx="532" cy="340"/>
            </a:xfrm>
            <a:custGeom>
              <a:avLst/>
              <a:gdLst>
                <a:gd name="T0" fmla="*/ 566 w 1063"/>
                <a:gd name="T1" fmla="*/ 301 h 681"/>
                <a:gd name="T2" fmla="*/ 533 w 1063"/>
                <a:gd name="T3" fmla="*/ 212 h 681"/>
                <a:gd name="T4" fmla="*/ 629 w 1063"/>
                <a:gd name="T5" fmla="*/ 188 h 681"/>
                <a:gd name="T6" fmla="*/ 797 w 1063"/>
                <a:gd name="T7" fmla="*/ 197 h 681"/>
                <a:gd name="T8" fmla="*/ 950 w 1063"/>
                <a:gd name="T9" fmla="*/ 212 h 681"/>
                <a:gd name="T10" fmla="*/ 1033 w 1063"/>
                <a:gd name="T11" fmla="*/ 223 h 681"/>
                <a:gd name="T12" fmla="*/ 1005 w 1063"/>
                <a:gd name="T13" fmla="*/ 217 h 681"/>
                <a:gd name="T14" fmla="*/ 881 w 1063"/>
                <a:gd name="T15" fmla="*/ 195 h 681"/>
                <a:gd name="T16" fmla="*/ 708 w 1063"/>
                <a:gd name="T17" fmla="*/ 170 h 681"/>
                <a:gd name="T18" fmla="*/ 531 w 1063"/>
                <a:gd name="T19" fmla="*/ 151 h 681"/>
                <a:gd name="T20" fmla="*/ 447 w 1063"/>
                <a:gd name="T21" fmla="*/ 115 h 681"/>
                <a:gd name="T22" fmla="*/ 388 w 1063"/>
                <a:gd name="T23" fmla="*/ 66 h 681"/>
                <a:gd name="T24" fmla="*/ 489 w 1063"/>
                <a:gd name="T25" fmla="*/ 61 h 681"/>
                <a:gd name="T26" fmla="*/ 660 w 1063"/>
                <a:gd name="T27" fmla="*/ 77 h 681"/>
                <a:gd name="T28" fmla="*/ 807 w 1063"/>
                <a:gd name="T29" fmla="*/ 95 h 681"/>
                <a:gd name="T30" fmla="*/ 890 w 1063"/>
                <a:gd name="T31" fmla="*/ 103 h 681"/>
                <a:gd name="T32" fmla="*/ 756 w 1063"/>
                <a:gd name="T33" fmla="*/ 84 h 681"/>
                <a:gd name="T34" fmla="*/ 549 w 1063"/>
                <a:gd name="T35" fmla="*/ 51 h 681"/>
                <a:gd name="T36" fmla="*/ 372 w 1063"/>
                <a:gd name="T37" fmla="*/ 20 h 681"/>
                <a:gd name="T38" fmla="*/ 276 w 1063"/>
                <a:gd name="T39" fmla="*/ 2 h 681"/>
                <a:gd name="T40" fmla="*/ 213 w 1063"/>
                <a:gd name="T41" fmla="*/ 54 h 681"/>
                <a:gd name="T42" fmla="*/ 138 w 1063"/>
                <a:gd name="T43" fmla="*/ 134 h 681"/>
                <a:gd name="T44" fmla="*/ 74 w 1063"/>
                <a:gd name="T45" fmla="*/ 248 h 681"/>
                <a:gd name="T46" fmla="*/ 15 w 1063"/>
                <a:gd name="T47" fmla="*/ 377 h 681"/>
                <a:gd name="T48" fmla="*/ 19 w 1063"/>
                <a:gd name="T49" fmla="*/ 407 h 681"/>
                <a:gd name="T50" fmla="*/ 46 w 1063"/>
                <a:gd name="T51" fmla="*/ 403 h 681"/>
                <a:gd name="T52" fmla="*/ 65 w 1063"/>
                <a:gd name="T53" fmla="*/ 510 h 681"/>
                <a:gd name="T54" fmla="*/ 90 w 1063"/>
                <a:gd name="T55" fmla="*/ 640 h 681"/>
                <a:gd name="T56" fmla="*/ 88 w 1063"/>
                <a:gd name="T57" fmla="*/ 460 h 681"/>
                <a:gd name="T58" fmla="*/ 109 w 1063"/>
                <a:gd name="T59" fmla="*/ 287 h 681"/>
                <a:gd name="T60" fmla="*/ 144 w 1063"/>
                <a:gd name="T61" fmla="*/ 200 h 681"/>
                <a:gd name="T62" fmla="*/ 200 w 1063"/>
                <a:gd name="T63" fmla="*/ 130 h 681"/>
                <a:gd name="T64" fmla="*/ 261 w 1063"/>
                <a:gd name="T65" fmla="*/ 59 h 681"/>
                <a:gd name="T66" fmla="*/ 314 w 1063"/>
                <a:gd name="T67" fmla="*/ 68 h 681"/>
                <a:gd name="T68" fmla="*/ 364 w 1063"/>
                <a:gd name="T69" fmla="*/ 104 h 681"/>
                <a:gd name="T70" fmla="*/ 413 w 1063"/>
                <a:gd name="T71" fmla="*/ 143 h 681"/>
                <a:gd name="T72" fmla="*/ 462 w 1063"/>
                <a:gd name="T73" fmla="*/ 175 h 681"/>
                <a:gd name="T74" fmla="*/ 496 w 1063"/>
                <a:gd name="T75" fmla="*/ 269 h 681"/>
                <a:gd name="T76" fmla="*/ 522 w 1063"/>
                <a:gd name="T77" fmla="*/ 383 h 681"/>
                <a:gd name="T78" fmla="*/ 548 w 1063"/>
                <a:gd name="T79" fmla="*/ 411 h 681"/>
                <a:gd name="T80" fmla="*/ 576 w 1063"/>
                <a:gd name="T81" fmla="*/ 411 h 681"/>
                <a:gd name="T82" fmla="*/ 599 w 1063"/>
                <a:gd name="T83" fmla="*/ 648 h 681"/>
                <a:gd name="T84" fmla="*/ 616 w 1063"/>
                <a:gd name="T85" fmla="*/ 503 h 681"/>
                <a:gd name="T86" fmla="*/ 700 w 1063"/>
                <a:gd name="T87" fmla="*/ 415 h 681"/>
                <a:gd name="T88" fmla="*/ 846 w 1063"/>
                <a:gd name="T89" fmla="*/ 419 h 681"/>
                <a:gd name="T90" fmla="*/ 983 w 1063"/>
                <a:gd name="T91" fmla="*/ 422 h 681"/>
                <a:gd name="T92" fmla="*/ 1060 w 1063"/>
                <a:gd name="T93" fmla="*/ 424 h 681"/>
                <a:gd name="T94" fmla="*/ 1031 w 1063"/>
                <a:gd name="T95" fmla="*/ 419 h 681"/>
                <a:gd name="T96" fmla="*/ 912 w 1063"/>
                <a:gd name="T97" fmla="*/ 402 h 681"/>
                <a:gd name="T98" fmla="*/ 757 w 1063"/>
                <a:gd name="T99" fmla="*/ 383 h 681"/>
                <a:gd name="T100" fmla="*/ 615 w 1063"/>
                <a:gd name="T101" fmla="*/ 369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63" h="681">
                  <a:moveTo>
                    <a:pt x="589" y="368"/>
                  </a:moveTo>
                  <a:lnTo>
                    <a:pt x="580" y="346"/>
                  </a:lnTo>
                  <a:lnTo>
                    <a:pt x="572" y="323"/>
                  </a:lnTo>
                  <a:lnTo>
                    <a:pt x="566" y="301"/>
                  </a:lnTo>
                  <a:lnTo>
                    <a:pt x="557" y="279"/>
                  </a:lnTo>
                  <a:lnTo>
                    <a:pt x="549" y="257"/>
                  </a:lnTo>
                  <a:lnTo>
                    <a:pt x="541" y="234"/>
                  </a:lnTo>
                  <a:lnTo>
                    <a:pt x="533" y="212"/>
                  </a:lnTo>
                  <a:lnTo>
                    <a:pt x="525" y="189"/>
                  </a:lnTo>
                  <a:lnTo>
                    <a:pt x="556" y="188"/>
                  </a:lnTo>
                  <a:lnTo>
                    <a:pt x="591" y="187"/>
                  </a:lnTo>
                  <a:lnTo>
                    <a:pt x="629" y="188"/>
                  </a:lnTo>
                  <a:lnTo>
                    <a:pt x="670" y="189"/>
                  </a:lnTo>
                  <a:lnTo>
                    <a:pt x="712" y="191"/>
                  </a:lnTo>
                  <a:lnTo>
                    <a:pt x="754" y="194"/>
                  </a:lnTo>
                  <a:lnTo>
                    <a:pt x="797" y="197"/>
                  </a:lnTo>
                  <a:lnTo>
                    <a:pt x="839" y="201"/>
                  </a:lnTo>
                  <a:lnTo>
                    <a:pt x="879" y="205"/>
                  </a:lnTo>
                  <a:lnTo>
                    <a:pt x="916" y="209"/>
                  </a:lnTo>
                  <a:lnTo>
                    <a:pt x="950" y="212"/>
                  </a:lnTo>
                  <a:lnTo>
                    <a:pt x="979" y="216"/>
                  </a:lnTo>
                  <a:lnTo>
                    <a:pt x="1003" y="218"/>
                  </a:lnTo>
                  <a:lnTo>
                    <a:pt x="1022" y="220"/>
                  </a:lnTo>
                  <a:lnTo>
                    <a:pt x="1033" y="223"/>
                  </a:lnTo>
                  <a:lnTo>
                    <a:pt x="1038" y="223"/>
                  </a:lnTo>
                  <a:lnTo>
                    <a:pt x="1034" y="221"/>
                  </a:lnTo>
                  <a:lnTo>
                    <a:pt x="1023" y="219"/>
                  </a:lnTo>
                  <a:lnTo>
                    <a:pt x="1005" y="217"/>
                  </a:lnTo>
                  <a:lnTo>
                    <a:pt x="981" y="212"/>
                  </a:lnTo>
                  <a:lnTo>
                    <a:pt x="952" y="206"/>
                  </a:lnTo>
                  <a:lnTo>
                    <a:pt x="918" y="201"/>
                  </a:lnTo>
                  <a:lnTo>
                    <a:pt x="881" y="195"/>
                  </a:lnTo>
                  <a:lnTo>
                    <a:pt x="841" y="188"/>
                  </a:lnTo>
                  <a:lnTo>
                    <a:pt x="798" y="182"/>
                  </a:lnTo>
                  <a:lnTo>
                    <a:pt x="753" y="175"/>
                  </a:lnTo>
                  <a:lnTo>
                    <a:pt x="708" y="170"/>
                  </a:lnTo>
                  <a:lnTo>
                    <a:pt x="662" y="164"/>
                  </a:lnTo>
                  <a:lnTo>
                    <a:pt x="617" y="158"/>
                  </a:lnTo>
                  <a:lnTo>
                    <a:pt x="572" y="153"/>
                  </a:lnTo>
                  <a:lnTo>
                    <a:pt x="531" y="151"/>
                  </a:lnTo>
                  <a:lnTo>
                    <a:pt x="491" y="149"/>
                  </a:lnTo>
                  <a:lnTo>
                    <a:pt x="477" y="140"/>
                  </a:lnTo>
                  <a:lnTo>
                    <a:pt x="462" y="128"/>
                  </a:lnTo>
                  <a:lnTo>
                    <a:pt x="447" y="115"/>
                  </a:lnTo>
                  <a:lnTo>
                    <a:pt x="433" y="103"/>
                  </a:lnTo>
                  <a:lnTo>
                    <a:pt x="418" y="89"/>
                  </a:lnTo>
                  <a:lnTo>
                    <a:pt x="403" y="76"/>
                  </a:lnTo>
                  <a:lnTo>
                    <a:pt x="388" y="66"/>
                  </a:lnTo>
                  <a:lnTo>
                    <a:pt x="374" y="57"/>
                  </a:lnTo>
                  <a:lnTo>
                    <a:pt x="410" y="57"/>
                  </a:lnTo>
                  <a:lnTo>
                    <a:pt x="449" y="59"/>
                  </a:lnTo>
                  <a:lnTo>
                    <a:pt x="489" y="61"/>
                  </a:lnTo>
                  <a:lnTo>
                    <a:pt x="532" y="65"/>
                  </a:lnTo>
                  <a:lnTo>
                    <a:pt x="575" y="68"/>
                  </a:lnTo>
                  <a:lnTo>
                    <a:pt x="617" y="73"/>
                  </a:lnTo>
                  <a:lnTo>
                    <a:pt x="660" y="77"/>
                  </a:lnTo>
                  <a:lnTo>
                    <a:pt x="700" y="82"/>
                  </a:lnTo>
                  <a:lnTo>
                    <a:pt x="739" y="87"/>
                  </a:lnTo>
                  <a:lnTo>
                    <a:pt x="775" y="91"/>
                  </a:lnTo>
                  <a:lnTo>
                    <a:pt x="807" y="95"/>
                  </a:lnTo>
                  <a:lnTo>
                    <a:pt x="836" y="98"/>
                  </a:lnTo>
                  <a:lnTo>
                    <a:pt x="860" y="101"/>
                  </a:lnTo>
                  <a:lnTo>
                    <a:pt x="879" y="103"/>
                  </a:lnTo>
                  <a:lnTo>
                    <a:pt x="890" y="103"/>
                  </a:lnTo>
                  <a:lnTo>
                    <a:pt x="896" y="102"/>
                  </a:lnTo>
                  <a:lnTo>
                    <a:pt x="852" y="97"/>
                  </a:lnTo>
                  <a:lnTo>
                    <a:pt x="805" y="91"/>
                  </a:lnTo>
                  <a:lnTo>
                    <a:pt x="756" y="84"/>
                  </a:lnTo>
                  <a:lnTo>
                    <a:pt x="704" y="76"/>
                  </a:lnTo>
                  <a:lnTo>
                    <a:pt x="652" y="68"/>
                  </a:lnTo>
                  <a:lnTo>
                    <a:pt x="601" y="60"/>
                  </a:lnTo>
                  <a:lnTo>
                    <a:pt x="549" y="51"/>
                  </a:lnTo>
                  <a:lnTo>
                    <a:pt x="501" y="43"/>
                  </a:lnTo>
                  <a:lnTo>
                    <a:pt x="455" y="35"/>
                  </a:lnTo>
                  <a:lnTo>
                    <a:pt x="411" y="27"/>
                  </a:lnTo>
                  <a:lnTo>
                    <a:pt x="372" y="20"/>
                  </a:lnTo>
                  <a:lnTo>
                    <a:pt x="339" y="13"/>
                  </a:lnTo>
                  <a:lnTo>
                    <a:pt x="311" y="7"/>
                  </a:lnTo>
                  <a:lnTo>
                    <a:pt x="289" y="4"/>
                  </a:lnTo>
                  <a:lnTo>
                    <a:pt x="276" y="2"/>
                  </a:lnTo>
                  <a:lnTo>
                    <a:pt x="271" y="0"/>
                  </a:lnTo>
                  <a:lnTo>
                    <a:pt x="251" y="16"/>
                  </a:lnTo>
                  <a:lnTo>
                    <a:pt x="231" y="35"/>
                  </a:lnTo>
                  <a:lnTo>
                    <a:pt x="213" y="54"/>
                  </a:lnTo>
                  <a:lnTo>
                    <a:pt x="194" y="75"/>
                  </a:lnTo>
                  <a:lnTo>
                    <a:pt x="176" y="95"/>
                  </a:lnTo>
                  <a:lnTo>
                    <a:pt x="158" y="114"/>
                  </a:lnTo>
                  <a:lnTo>
                    <a:pt x="138" y="134"/>
                  </a:lnTo>
                  <a:lnTo>
                    <a:pt x="118" y="150"/>
                  </a:lnTo>
                  <a:lnTo>
                    <a:pt x="103" y="183"/>
                  </a:lnTo>
                  <a:lnTo>
                    <a:pt x="88" y="216"/>
                  </a:lnTo>
                  <a:lnTo>
                    <a:pt x="74" y="248"/>
                  </a:lnTo>
                  <a:lnTo>
                    <a:pt x="59" y="280"/>
                  </a:lnTo>
                  <a:lnTo>
                    <a:pt x="44" y="312"/>
                  </a:lnTo>
                  <a:lnTo>
                    <a:pt x="30" y="345"/>
                  </a:lnTo>
                  <a:lnTo>
                    <a:pt x="15" y="377"/>
                  </a:lnTo>
                  <a:lnTo>
                    <a:pt x="0" y="409"/>
                  </a:lnTo>
                  <a:lnTo>
                    <a:pt x="7" y="408"/>
                  </a:lnTo>
                  <a:lnTo>
                    <a:pt x="12" y="407"/>
                  </a:lnTo>
                  <a:lnTo>
                    <a:pt x="19" y="407"/>
                  </a:lnTo>
                  <a:lnTo>
                    <a:pt x="26" y="406"/>
                  </a:lnTo>
                  <a:lnTo>
                    <a:pt x="32" y="404"/>
                  </a:lnTo>
                  <a:lnTo>
                    <a:pt x="39" y="403"/>
                  </a:lnTo>
                  <a:lnTo>
                    <a:pt x="46" y="403"/>
                  </a:lnTo>
                  <a:lnTo>
                    <a:pt x="53" y="402"/>
                  </a:lnTo>
                  <a:lnTo>
                    <a:pt x="56" y="442"/>
                  </a:lnTo>
                  <a:lnTo>
                    <a:pt x="60" y="478"/>
                  </a:lnTo>
                  <a:lnTo>
                    <a:pt x="65" y="510"/>
                  </a:lnTo>
                  <a:lnTo>
                    <a:pt x="72" y="541"/>
                  </a:lnTo>
                  <a:lnTo>
                    <a:pt x="78" y="572"/>
                  </a:lnTo>
                  <a:lnTo>
                    <a:pt x="84" y="605"/>
                  </a:lnTo>
                  <a:lnTo>
                    <a:pt x="90" y="640"/>
                  </a:lnTo>
                  <a:lnTo>
                    <a:pt x="94" y="681"/>
                  </a:lnTo>
                  <a:lnTo>
                    <a:pt x="98" y="647"/>
                  </a:lnTo>
                  <a:lnTo>
                    <a:pt x="95" y="566"/>
                  </a:lnTo>
                  <a:lnTo>
                    <a:pt x="88" y="460"/>
                  </a:lnTo>
                  <a:lnTo>
                    <a:pt x="83" y="354"/>
                  </a:lnTo>
                  <a:lnTo>
                    <a:pt x="92" y="332"/>
                  </a:lnTo>
                  <a:lnTo>
                    <a:pt x="100" y="309"/>
                  </a:lnTo>
                  <a:lnTo>
                    <a:pt x="109" y="287"/>
                  </a:lnTo>
                  <a:lnTo>
                    <a:pt x="117" y="265"/>
                  </a:lnTo>
                  <a:lnTo>
                    <a:pt x="127" y="243"/>
                  </a:lnTo>
                  <a:lnTo>
                    <a:pt x="135" y="221"/>
                  </a:lnTo>
                  <a:lnTo>
                    <a:pt x="144" y="200"/>
                  </a:lnTo>
                  <a:lnTo>
                    <a:pt x="153" y="176"/>
                  </a:lnTo>
                  <a:lnTo>
                    <a:pt x="169" y="164"/>
                  </a:lnTo>
                  <a:lnTo>
                    <a:pt x="185" y="148"/>
                  </a:lnTo>
                  <a:lnTo>
                    <a:pt x="200" y="130"/>
                  </a:lnTo>
                  <a:lnTo>
                    <a:pt x="215" y="111"/>
                  </a:lnTo>
                  <a:lnTo>
                    <a:pt x="230" y="92"/>
                  </a:lnTo>
                  <a:lnTo>
                    <a:pt x="246" y="75"/>
                  </a:lnTo>
                  <a:lnTo>
                    <a:pt x="261" y="59"/>
                  </a:lnTo>
                  <a:lnTo>
                    <a:pt x="279" y="46"/>
                  </a:lnTo>
                  <a:lnTo>
                    <a:pt x="290" y="52"/>
                  </a:lnTo>
                  <a:lnTo>
                    <a:pt x="303" y="60"/>
                  </a:lnTo>
                  <a:lnTo>
                    <a:pt x="314" y="68"/>
                  </a:lnTo>
                  <a:lnTo>
                    <a:pt x="327" y="76"/>
                  </a:lnTo>
                  <a:lnTo>
                    <a:pt x="340" y="86"/>
                  </a:lnTo>
                  <a:lnTo>
                    <a:pt x="351" y="95"/>
                  </a:lnTo>
                  <a:lnTo>
                    <a:pt x="364" y="104"/>
                  </a:lnTo>
                  <a:lnTo>
                    <a:pt x="377" y="114"/>
                  </a:lnTo>
                  <a:lnTo>
                    <a:pt x="389" y="124"/>
                  </a:lnTo>
                  <a:lnTo>
                    <a:pt x="401" y="133"/>
                  </a:lnTo>
                  <a:lnTo>
                    <a:pt x="413" y="143"/>
                  </a:lnTo>
                  <a:lnTo>
                    <a:pt x="426" y="152"/>
                  </a:lnTo>
                  <a:lnTo>
                    <a:pt x="438" y="160"/>
                  </a:lnTo>
                  <a:lnTo>
                    <a:pt x="449" y="168"/>
                  </a:lnTo>
                  <a:lnTo>
                    <a:pt x="462" y="175"/>
                  </a:lnTo>
                  <a:lnTo>
                    <a:pt x="473" y="182"/>
                  </a:lnTo>
                  <a:lnTo>
                    <a:pt x="483" y="211"/>
                  </a:lnTo>
                  <a:lnTo>
                    <a:pt x="491" y="240"/>
                  </a:lnTo>
                  <a:lnTo>
                    <a:pt x="496" y="269"/>
                  </a:lnTo>
                  <a:lnTo>
                    <a:pt x="502" y="297"/>
                  </a:lnTo>
                  <a:lnTo>
                    <a:pt x="508" y="326"/>
                  </a:lnTo>
                  <a:lnTo>
                    <a:pt x="515" y="355"/>
                  </a:lnTo>
                  <a:lnTo>
                    <a:pt x="522" y="383"/>
                  </a:lnTo>
                  <a:lnTo>
                    <a:pt x="531" y="411"/>
                  </a:lnTo>
                  <a:lnTo>
                    <a:pt x="536" y="411"/>
                  </a:lnTo>
                  <a:lnTo>
                    <a:pt x="541" y="411"/>
                  </a:lnTo>
                  <a:lnTo>
                    <a:pt x="548" y="411"/>
                  </a:lnTo>
                  <a:lnTo>
                    <a:pt x="556" y="411"/>
                  </a:lnTo>
                  <a:lnTo>
                    <a:pt x="563" y="411"/>
                  </a:lnTo>
                  <a:lnTo>
                    <a:pt x="570" y="411"/>
                  </a:lnTo>
                  <a:lnTo>
                    <a:pt x="576" y="411"/>
                  </a:lnTo>
                  <a:lnTo>
                    <a:pt x="580" y="411"/>
                  </a:lnTo>
                  <a:lnTo>
                    <a:pt x="585" y="502"/>
                  </a:lnTo>
                  <a:lnTo>
                    <a:pt x="593" y="586"/>
                  </a:lnTo>
                  <a:lnTo>
                    <a:pt x="599" y="648"/>
                  </a:lnTo>
                  <a:lnTo>
                    <a:pt x="602" y="673"/>
                  </a:lnTo>
                  <a:lnTo>
                    <a:pt x="605" y="648"/>
                  </a:lnTo>
                  <a:lnTo>
                    <a:pt x="612" y="587"/>
                  </a:lnTo>
                  <a:lnTo>
                    <a:pt x="616" y="503"/>
                  </a:lnTo>
                  <a:lnTo>
                    <a:pt x="616" y="412"/>
                  </a:lnTo>
                  <a:lnTo>
                    <a:pt x="640" y="414"/>
                  </a:lnTo>
                  <a:lnTo>
                    <a:pt x="668" y="415"/>
                  </a:lnTo>
                  <a:lnTo>
                    <a:pt x="700" y="415"/>
                  </a:lnTo>
                  <a:lnTo>
                    <a:pt x="735" y="416"/>
                  </a:lnTo>
                  <a:lnTo>
                    <a:pt x="771" y="417"/>
                  </a:lnTo>
                  <a:lnTo>
                    <a:pt x="809" y="418"/>
                  </a:lnTo>
                  <a:lnTo>
                    <a:pt x="846" y="419"/>
                  </a:lnTo>
                  <a:lnTo>
                    <a:pt x="884" y="419"/>
                  </a:lnTo>
                  <a:lnTo>
                    <a:pt x="918" y="421"/>
                  </a:lnTo>
                  <a:lnTo>
                    <a:pt x="953" y="422"/>
                  </a:lnTo>
                  <a:lnTo>
                    <a:pt x="983" y="422"/>
                  </a:lnTo>
                  <a:lnTo>
                    <a:pt x="1009" y="423"/>
                  </a:lnTo>
                  <a:lnTo>
                    <a:pt x="1032" y="423"/>
                  </a:lnTo>
                  <a:lnTo>
                    <a:pt x="1048" y="424"/>
                  </a:lnTo>
                  <a:lnTo>
                    <a:pt x="1060" y="424"/>
                  </a:lnTo>
                  <a:lnTo>
                    <a:pt x="1063" y="424"/>
                  </a:lnTo>
                  <a:lnTo>
                    <a:pt x="1060" y="423"/>
                  </a:lnTo>
                  <a:lnTo>
                    <a:pt x="1048" y="422"/>
                  </a:lnTo>
                  <a:lnTo>
                    <a:pt x="1031" y="419"/>
                  </a:lnTo>
                  <a:lnTo>
                    <a:pt x="1008" y="416"/>
                  </a:lnTo>
                  <a:lnTo>
                    <a:pt x="979" y="411"/>
                  </a:lnTo>
                  <a:lnTo>
                    <a:pt x="947" y="407"/>
                  </a:lnTo>
                  <a:lnTo>
                    <a:pt x="912" y="402"/>
                  </a:lnTo>
                  <a:lnTo>
                    <a:pt x="874" y="397"/>
                  </a:lnTo>
                  <a:lnTo>
                    <a:pt x="836" y="392"/>
                  </a:lnTo>
                  <a:lnTo>
                    <a:pt x="796" y="387"/>
                  </a:lnTo>
                  <a:lnTo>
                    <a:pt x="757" y="383"/>
                  </a:lnTo>
                  <a:lnTo>
                    <a:pt x="718" y="378"/>
                  </a:lnTo>
                  <a:lnTo>
                    <a:pt x="681" y="374"/>
                  </a:lnTo>
                  <a:lnTo>
                    <a:pt x="646" y="371"/>
                  </a:lnTo>
                  <a:lnTo>
                    <a:pt x="615" y="369"/>
                  </a:lnTo>
                  <a:lnTo>
                    <a:pt x="589" y="368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493"/>
            <p:cNvSpPr>
              <a:spLocks/>
            </p:cNvSpPr>
            <p:nvPr/>
          </p:nvSpPr>
          <p:spPr bwMode="auto">
            <a:xfrm>
              <a:off x="2906" y="1877"/>
              <a:ext cx="204" cy="35"/>
            </a:xfrm>
            <a:custGeom>
              <a:avLst/>
              <a:gdLst>
                <a:gd name="T0" fmla="*/ 257 w 409"/>
                <a:gd name="T1" fmla="*/ 32 h 70"/>
                <a:gd name="T2" fmla="*/ 311 w 409"/>
                <a:gd name="T3" fmla="*/ 40 h 70"/>
                <a:gd name="T4" fmla="*/ 357 w 409"/>
                <a:gd name="T5" fmla="*/ 50 h 70"/>
                <a:gd name="T6" fmla="*/ 394 w 409"/>
                <a:gd name="T7" fmla="*/ 63 h 70"/>
                <a:gd name="T8" fmla="*/ 408 w 409"/>
                <a:gd name="T9" fmla="*/ 65 h 70"/>
                <a:gd name="T10" fmla="*/ 400 w 409"/>
                <a:gd name="T11" fmla="*/ 55 h 70"/>
                <a:gd name="T12" fmla="*/ 384 w 409"/>
                <a:gd name="T13" fmla="*/ 45 h 70"/>
                <a:gd name="T14" fmla="*/ 362 w 409"/>
                <a:gd name="T15" fmla="*/ 35 h 70"/>
                <a:gd name="T16" fmla="*/ 334 w 409"/>
                <a:gd name="T17" fmla="*/ 26 h 70"/>
                <a:gd name="T18" fmla="*/ 302 w 409"/>
                <a:gd name="T19" fmla="*/ 19 h 70"/>
                <a:gd name="T20" fmla="*/ 265 w 409"/>
                <a:gd name="T21" fmla="*/ 12 h 70"/>
                <a:gd name="T22" fmla="*/ 225 w 409"/>
                <a:gd name="T23" fmla="*/ 7 h 70"/>
                <a:gd name="T24" fmla="*/ 183 w 409"/>
                <a:gd name="T25" fmla="*/ 2 h 70"/>
                <a:gd name="T26" fmla="*/ 143 w 409"/>
                <a:gd name="T27" fmla="*/ 1 h 70"/>
                <a:gd name="T28" fmla="*/ 107 w 409"/>
                <a:gd name="T29" fmla="*/ 1 h 70"/>
                <a:gd name="T30" fmla="*/ 74 w 409"/>
                <a:gd name="T31" fmla="*/ 3 h 70"/>
                <a:gd name="T32" fmla="*/ 46 w 409"/>
                <a:gd name="T33" fmla="*/ 7 h 70"/>
                <a:gd name="T34" fmla="*/ 24 w 409"/>
                <a:gd name="T35" fmla="*/ 12 h 70"/>
                <a:gd name="T36" fmla="*/ 9 w 409"/>
                <a:gd name="T37" fmla="*/ 19 h 70"/>
                <a:gd name="T38" fmla="*/ 1 w 409"/>
                <a:gd name="T39" fmla="*/ 28 h 70"/>
                <a:gd name="T40" fmla="*/ 1 w 409"/>
                <a:gd name="T41" fmla="*/ 39 h 70"/>
                <a:gd name="T42" fmla="*/ 14 w 409"/>
                <a:gd name="T43" fmla="*/ 51 h 70"/>
                <a:gd name="T44" fmla="*/ 24 w 409"/>
                <a:gd name="T45" fmla="*/ 57 h 70"/>
                <a:gd name="T46" fmla="*/ 24 w 409"/>
                <a:gd name="T47" fmla="*/ 57 h 70"/>
                <a:gd name="T48" fmla="*/ 25 w 409"/>
                <a:gd name="T49" fmla="*/ 53 h 70"/>
                <a:gd name="T50" fmla="*/ 33 w 409"/>
                <a:gd name="T51" fmla="*/ 43 h 70"/>
                <a:gd name="T52" fmla="*/ 48 w 409"/>
                <a:gd name="T53" fmla="*/ 37 h 70"/>
                <a:gd name="T54" fmla="*/ 70 w 409"/>
                <a:gd name="T55" fmla="*/ 31 h 70"/>
                <a:gd name="T56" fmla="*/ 98 w 409"/>
                <a:gd name="T57" fmla="*/ 27 h 70"/>
                <a:gd name="T58" fmla="*/ 131 w 409"/>
                <a:gd name="T59" fmla="*/ 25 h 70"/>
                <a:gd name="T60" fmla="*/ 167 w 409"/>
                <a:gd name="T61" fmla="*/ 25 h 70"/>
                <a:gd name="T62" fmla="*/ 207 w 409"/>
                <a:gd name="T63" fmla="*/ 27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09" h="70">
                  <a:moveTo>
                    <a:pt x="228" y="28"/>
                  </a:moveTo>
                  <a:lnTo>
                    <a:pt x="257" y="32"/>
                  </a:lnTo>
                  <a:lnTo>
                    <a:pt x="284" y="35"/>
                  </a:lnTo>
                  <a:lnTo>
                    <a:pt x="311" y="40"/>
                  </a:lnTo>
                  <a:lnTo>
                    <a:pt x="335" y="45"/>
                  </a:lnTo>
                  <a:lnTo>
                    <a:pt x="357" y="50"/>
                  </a:lnTo>
                  <a:lnTo>
                    <a:pt x="377" y="56"/>
                  </a:lnTo>
                  <a:lnTo>
                    <a:pt x="394" y="63"/>
                  </a:lnTo>
                  <a:lnTo>
                    <a:pt x="409" y="70"/>
                  </a:lnTo>
                  <a:lnTo>
                    <a:pt x="408" y="65"/>
                  </a:lnTo>
                  <a:lnTo>
                    <a:pt x="404" y="60"/>
                  </a:lnTo>
                  <a:lnTo>
                    <a:pt x="400" y="55"/>
                  </a:lnTo>
                  <a:lnTo>
                    <a:pt x="393" y="50"/>
                  </a:lnTo>
                  <a:lnTo>
                    <a:pt x="384" y="45"/>
                  </a:lnTo>
                  <a:lnTo>
                    <a:pt x="373" y="40"/>
                  </a:lnTo>
                  <a:lnTo>
                    <a:pt x="362" y="35"/>
                  </a:lnTo>
                  <a:lnTo>
                    <a:pt x="348" y="31"/>
                  </a:lnTo>
                  <a:lnTo>
                    <a:pt x="334" y="26"/>
                  </a:lnTo>
                  <a:lnTo>
                    <a:pt x="318" y="23"/>
                  </a:lnTo>
                  <a:lnTo>
                    <a:pt x="302" y="19"/>
                  </a:lnTo>
                  <a:lnTo>
                    <a:pt x="283" y="15"/>
                  </a:lnTo>
                  <a:lnTo>
                    <a:pt x="265" y="12"/>
                  </a:lnTo>
                  <a:lnTo>
                    <a:pt x="245" y="9"/>
                  </a:lnTo>
                  <a:lnTo>
                    <a:pt x="225" y="7"/>
                  </a:lnTo>
                  <a:lnTo>
                    <a:pt x="204" y="4"/>
                  </a:lnTo>
                  <a:lnTo>
                    <a:pt x="183" y="2"/>
                  </a:lnTo>
                  <a:lnTo>
                    <a:pt x="162" y="1"/>
                  </a:lnTo>
                  <a:lnTo>
                    <a:pt x="143" y="1"/>
                  </a:lnTo>
                  <a:lnTo>
                    <a:pt x="124" y="0"/>
                  </a:lnTo>
                  <a:lnTo>
                    <a:pt x="107" y="1"/>
                  </a:lnTo>
                  <a:lnTo>
                    <a:pt x="90" y="1"/>
                  </a:lnTo>
                  <a:lnTo>
                    <a:pt x="74" y="3"/>
                  </a:lnTo>
                  <a:lnTo>
                    <a:pt x="60" y="4"/>
                  </a:lnTo>
                  <a:lnTo>
                    <a:pt x="46" y="7"/>
                  </a:lnTo>
                  <a:lnTo>
                    <a:pt x="34" y="9"/>
                  </a:lnTo>
                  <a:lnTo>
                    <a:pt x="24" y="12"/>
                  </a:lnTo>
                  <a:lnTo>
                    <a:pt x="16" y="16"/>
                  </a:lnTo>
                  <a:lnTo>
                    <a:pt x="9" y="19"/>
                  </a:lnTo>
                  <a:lnTo>
                    <a:pt x="4" y="24"/>
                  </a:lnTo>
                  <a:lnTo>
                    <a:pt x="1" y="28"/>
                  </a:lnTo>
                  <a:lnTo>
                    <a:pt x="0" y="33"/>
                  </a:lnTo>
                  <a:lnTo>
                    <a:pt x="1" y="39"/>
                  </a:lnTo>
                  <a:lnTo>
                    <a:pt x="7" y="45"/>
                  </a:lnTo>
                  <a:lnTo>
                    <a:pt x="14" y="51"/>
                  </a:lnTo>
                  <a:lnTo>
                    <a:pt x="24" y="57"/>
                  </a:lnTo>
                  <a:lnTo>
                    <a:pt x="24" y="57"/>
                  </a:lnTo>
                  <a:lnTo>
                    <a:pt x="24" y="57"/>
                  </a:lnTo>
                  <a:lnTo>
                    <a:pt x="24" y="57"/>
                  </a:lnTo>
                  <a:lnTo>
                    <a:pt x="24" y="57"/>
                  </a:lnTo>
                  <a:lnTo>
                    <a:pt x="25" y="53"/>
                  </a:lnTo>
                  <a:lnTo>
                    <a:pt x="29" y="48"/>
                  </a:lnTo>
                  <a:lnTo>
                    <a:pt x="33" y="43"/>
                  </a:lnTo>
                  <a:lnTo>
                    <a:pt x="40" y="40"/>
                  </a:lnTo>
                  <a:lnTo>
                    <a:pt x="48" y="37"/>
                  </a:lnTo>
                  <a:lnTo>
                    <a:pt x="59" y="34"/>
                  </a:lnTo>
                  <a:lnTo>
                    <a:pt x="70" y="31"/>
                  </a:lnTo>
                  <a:lnTo>
                    <a:pt x="84" y="28"/>
                  </a:lnTo>
                  <a:lnTo>
                    <a:pt x="98" y="27"/>
                  </a:lnTo>
                  <a:lnTo>
                    <a:pt x="114" y="26"/>
                  </a:lnTo>
                  <a:lnTo>
                    <a:pt x="131" y="25"/>
                  </a:lnTo>
                  <a:lnTo>
                    <a:pt x="148" y="25"/>
                  </a:lnTo>
                  <a:lnTo>
                    <a:pt x="167" y="25"/>
                  </a:lnTo>
                  <a:lnTo>
                    <a:pt x="187" y="26"/>
                  </a:lnTo>
                  <a:lnTo>
                    <a:pt x="207" y="27"/>
                  </a:lnTo>
                  <a:lnTo>
                    <a:pt x="228" y="28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494"/>
            <p:cNvSpPr>
              <a:spLocks/>
            </p:cNvSpPr>
            <p:nvPr/>
          </p:nvSpPr>
          <p:spPr bwMode="auto">
            <a:xfrm>
              <a:off x="2936" y="1886"/>
              <a:ext cx="21" cy="338"/>
            </a:xfrm>
            <a:custGeom>
              <a:avLst/>
              <a:gdLst>
                <a:gd name="T0" fmla="*/ 0 w 40"/>
                <a:gd name="T1" fmla="*/ 0 h 677"/>
                <a:gd name="T2" fmla="*/ 18 w 40"/>
                <a:gd name="T3" fmla="*/ 677 h 677"/>
                <a:gd name="T4" fmla="*/ 40 w 40"/>
                <a:gd name="T5" fmla="*/ 2 h 677"/>
                <a:gd name="T6" fmla="*/ 0 w 40"/>
                <a:gd name="T7" fmla="*/ 0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677">
                  <a:moveTo>
                    <a:pt x="0" y="0"/>
                  </a:moveTo>
                  <a:lnTo>
                    <a:pt x="18" y="677"/>
                  </a:lnTo>
                  <a:lnTo>
                    <a:pt x="4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495"/>
            <p:cNvSpPr>
              <a:spLocks/>
            </p:cNvSpPr>
            <p:nvPr/>
          </p:nvSpPr>
          <p:spPr bwMode="auto">
            <a:xfrm>
              <a:off x="3066" y="1895"/>
              <a:ext cx="20" cy="283"/>
            </a:xfrm>
            <a:custGeom>
              <a:avLst/>
              <a:gdLst>
                <a:gd name="T0" fmla="*/ 0 w 42"/>
                <a:gd name="T1" fmla="*/ 0 h 568"/>
                <a:gd name="T2" fmla="*/ 13 w 42"/>
                <a:gd name="T3" fmla="*/ 568 h 568"/>
                <a:gd name="T4" fmla="*/ 42 w 42"/>
                <a:gd name="T5" fmla="*/ 5 h 568"/>
                <a:gd name="T6" fmla="*/ 0 w 42"/>
                <a:gd name="T7" fmla="*/ 0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568">
                  <a:moveTo>
                    <a:pt x="0" y="0"/>
                  </a:moveTo>
                  <a:lnTo>
                    <a:pt x="13" y="568"/>
                  </a:lnTo>
                  <a:lnTo>
                    <a:pt x="4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4" name="Picture 497" descr="C:\Users\ghadley\AppData\Local\Microsoft\Windows\Temporary Internet Files\Content.IE5\Z02DSEH6\MC900233260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3748" y="2540188"/>
            <a:ext cx="2426329" cy="2338812"/>
          </a:xfrm>
          <a:prstGeom prst="rect">
            <a:avLst/>
          </a:prstGeom>
          <a:noFill/>
          <a:ln w="3810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637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Rules &amp; Promises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  <p:pic>
        <p:nvPicPr>
          <p:cNvPr id="10" name="Picture 2" descr="C:\Users\ghadley\AppData\Local\Microsoft\Windows\Temporary Internet Files\Content.IE5\Z02DSEH6\MC900351700[1].wmf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347934"/>
            <a:ext cx="22860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ghadley\AppData\Local\Microsoft\Windows\Temporary Internet Files\Content.IE5\Z02DSEH6\MC900097945[1].wmf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405845"/>
            <a:ext cx="1600200" cy="2342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083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196916"/>
            <a:ext cx="73991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Commonly used terms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Transition planning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Estate planning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Succession planning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What is Succession Planning?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40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6" y="3674244"/>
            <a:ext cx="1301703" cy="300989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358900" y="6438122"/>
            <a:ext cx="656797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710" y="6275099"/>
            <a:ext cx="2202025" cy="326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991" y="6272970"/>
            <a:ext cx="1192106" cy="3281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20075" y="422986"/>
            <a:ext cx="11378022" cy="0"/>
          </a:xfrm>
          <a:prstGeom prst="line">
            <a:avLst/>
          </a:prstGeom>
          <a:ln w="28575">
            <a:solidFill>
              <a:srgbClr val="5D2C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2299" y="2196916"/>
            <a:ext cx="73991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Refers to planning for any change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Expansion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Contraction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Myriad Pro" panose="020B0503030403020204" pitchFamily="34" charset="0"/>
              </a:rPr>
              <a:t>New technology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2299" y="952218"/>
            <a:ext cx="9905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yriad Pro" panose="020B0503030403020204" pitchFamily="34" charset="0"/>
              </a:rPr>
              <a:t>Transition Planning</a:t>
            </a:r>
            <a:endParaRPr lang="en-US" sz="4800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58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1237</TotalTime>
  <Words>576</Words>
  <Application>Microsoft Office PowerPoint</Application>
  <PresentationFormat>Widescreen</PresentationFormat>
  <Paragraphs>137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Myriad 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Janel Koons</dc:creator>
  <cp:lastModifiedBy>Janel Koons</cp:lastModifiedBy>
  <cp:revision>64</cp:revision>
  <cp:lastPrinted>2015-01-02T15:00:14Z</cp:lastPrinted>
  <dcterms:created xsi:type="dcterms:W3CDTF">2014-10-27T18:34:04Z</dcterms:created>
  <dcterms:modified xsi:type="dcterms:W3CDTF">2015-01-02T20:50:23Z</dcterms:modified>
</cp:coreProperties>
</file>